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 id="2147483708" r:id="rId3"/>
    <p:sldMasterId id="2147483720" r:id="rId4"/>
  </p:sldMasterIdLst>
  <p:notesMasterIdLst>
    <p:notesMasterId r:id="rId39"/>
  </p:notesMasterIdLst>
  <p:sldIdLst>
    <p:sldId id="950" r:id="rId5"/>
    <p:sldId id="971" r:id="rId6"/>
    <p:sldId id="964" r:id="rId7"/>
    <p:sldId id="980" r:id="rId8"/>
    <p:sldId id="921" r:id="rId9"/>
    <p:sldId id="938" r:id="rId10"/>
    <p:sldId id="958" r:id="rId11"/>
    <p:sldId id="972" r:id="rId12"/>
    <p:sldId id="1000" r:id="rId13"/>
    <p:sldId id="987" r:id="rId14"/>
    <p:sldId id="991" r:id="rId15"/>
    <p:sldId id="999" r:id="rId16"/>
    <p:sldId id="960" r:id="rId17"/>
    <p:sldId id="977" r:id="rId18"/>
    <p:sldId id="961" r:id="rId19"/>
    <p:sldId id="962" r:id="rId20"/>
    <p:sldId id="978" r:id="rId21"/>
    <p:sldId id="994" r:id="rId22"/>
    <p:sldId id="955" r:id="rId23"/>
    <p:sldId id="941" r:id="rId24"/>
    <p:sldId id="997" r:id="rId25"/>
    <p:sldId id="983" r:id="rId26"/>
    <p:sldId id="982" r:id="rId27"/>
    <p:sldId id="984" r:id="rId28"/>
    <p:sldId id="985" r:id="rId29"/>
    <p:sldId id="998" r:id="rId30"/>
    <p:sldId id="973" r:id="rId31"/>
    <p:sldId id="942" r:id="rId32"/>
    <p:sldId id="974" r:id="rId33"/>
    <p:sldId id="945" r:id="rId34"/>
    <p:sldId id="959" r:id="rId35"/>
    <p:sldId id="992" r:id="rId36"/>
    <p:sldId id="990" r:id="rId37"/>
    <p:sldId id="98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69B8"/>
    <a:srgbClr val="0F7CFF"/>
    <a:srgbClr val="FFFFFF"/>
    <a:srgbClr val="ED7D31"/>
    <a:srgbClr val="3F3F3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71295D-BADB-43A2-A48F-5B3171D5067F}" v="4" dt="2022-07-11T17:32:51.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3979" autoAdjust="0"/>
  </p:normalViewPr>
  <p:slideViewPr>
    <p:cSldViewPr snapToGrid="0">
      <p:cViewPr varScale="1">
        <p:scale>
          <a:sx n="65" d="100"/>
          <a:sy n="65" d="100"/>
        </p:scale>
        <p:origin x="568" y="40"/>
      </p:cViewPr>
      <p:guideLst/>
    </p:cSldViewPr>
  </p:slideViewPr>
  <p:notesTextViewPr>
    <p:cViewPr>
      <p:scale>
        <a:sx n="3" d="2"/>
        <a:sy n="3" d="2"/>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pson, Robert J." userId="2a610292-a9a5-499b-a7b5-b97af85cd969" providerId="ADAL" clId="{B671295D-BADB-43A2-A48F-5B3171D5067F}"/>
    <pc:docChg chg="undo custSel delSld modSld">
      <pc:chgData name="Sampson, Robert J." userId="2a610292-a9a5-499b-a7b5-b97af85cd969" providerId="ADAL" clId="{B671295D-BADB-43A2-A48F-5B3171D5067F}" dt="2022-07-11T17:58:59.663" v="391" actId="20577"/>
      <pc:docMkLst>
        <pc:docMk/>
      </pc:docMkLst>
      <pc:sldChg chg="modSp mod">
        <pc:chgData name="Sampson, Robert J." userId="2a610292-a9a5-499b-a7b5-b97af85cd969" providerId="ADAL" clId="{B671295D-BADB-43A2-A48F-5B3171D5067F}" dt="2022-07-11T17:39:10.741" v="315" actId="20577"/>
        <pc:sldMkLst>
          <pc:docMk/>
          <pc:sldMk cId="1067126753" sldId="958"/>
        </pc:sldMkLst>
        <pc:spChg chg="mod">
          <ac:chgData name="Sampson, Robert J." userId="2a610292-a9a5-499b-a7b5-b97af85cd969" providerId="ADAL" clId="{B671295D-BADB-43A2-A48F-5B3171D5067F}" dt="2022-07-11T17:39:10.741" v="315" actId="20577"/>
          <ac:spMkLst>
            <pc:docMk/>
            <pc:sldMk cId="1067126753" sldId="958"/>
            <ac:spMk id="6" creationId="{38724D42-1220-4989-927C-008E97F0E23F}"/>
          </ac:spMkLst>
        </pc:spChg>
      </pc:sldChg>
      <pc:sldChg chg="del">
        <pc:chgData name="Sampson, Robert J." userId="2a610292-a9a5-499b-a7b5-b97af85cd969" providerId="ADAL" clId="{B671295D-BADB-43A2-A48F-5B3171D5067F}" dt="2022-07-11T17:32:48.358" v="293" actId="2696"/>
        <pc:sldMkLst>
          <pc:docMk/>
          <pc:sldMk cId="4228289821" sldId="976"/>
        </pc:sldMkLst>
      </pc:sldChg>
      <pc:sldChg chg="del">
        <pc:chgData name="Sampson, Robert J." userId="2a610292-a9a5-499b-a7b5-b97af85cd969" providerId="ADAL" clId="{B671295D-BADB-43A2-A48F-5B3171D5067F}" dt="2022-07-11T17:15:34.640" v="0" actId="2696"/>
        <pc:sldMkLst>
          <pc:docMk/>
          <pc:sldMk cId="805463328" sldId="989"/>
        </pc:sldMkLst>
      </pc:sldChg>
      <pc:sldChg chg="modSp mod">
        <pc:chgData name="Sampson, Robert J." userId="2a610292-a9a5-499b-a7b5-b97af85cd969" providerId="ADAL" clId="{B671295D-BADB-43A2-A48F-5B3171D5067F}" dt="2022-07-11T17:18:28.018" v="18" actId="1076"/>
        <pc:sldMkLst>
          <pc:docMk/>
          <pc:sldMk cId="2304762008" sldId="993"/>
        </pc:sldMkLst>
        <pc:picChg chg="mod">
          <ac:chgData name="Sampson, Robert J." userId="2a610292-a9a5-499b-a7b5-b97af85cd969" providerId="ADAL" clId="{B671295D-BADB-43A2-A48F-5B3171D5067F}" dt="2022-07-11T17:18:28.018" v="18" actId="1076"/>
          <ac:picMkLst>
            <pc:docMk/>
            <pc:sldMk cId="2304762008" sldId="993"/>
            <ac:picMk id="3" creationId="{94ED4D8F-D1EB-4804-8C91-E041E7268F8D}"/>
          </ac:picMkLst>
        </pc:picChg>
      </pc:sldChg>
      <pc:sldChg chg="modSp mod">
        <pc:chgData name="Sampson, Robert J." userId="2a610292-a9a5-499b-a7b5-b97af85cd969" providerId="ADAL" clId="{B671295D-BADB-43A2-A48F-5B3171D5067F}" dt="2022-07-11T17:17:34.053" v="16" actId="20577"/>
        <pc:sldMkLst>
          <pc:docMk/>
          <pc:sldMk cId="1203359639" sldId="994"/>
        </pc:sldMkLst>
        <pc:spChg chg="mod">
          <ac:chgData name="Sampson, Robert J." userId="2a610292-a9a5-499b-a7b5-b97af85cd969" providerId="ADAL" clId="{B671295D-BADB-43A2-A48F-5B3171D5067F}" dt="2022-07-11T17:16:55.803" v="1" actId="6549"/>
          <ac:spMkLst>
            <pc:docMk/>
            <pc:sldMk cId="1203359639" sldId="994"/>
            <ac:spMk id="2" creationId="{06A7CA79-9BB8-4F2A-9095-671E900E0AB6}"/>
          </ac:spMkLst>
        </pc:spChg>
        <pc:spChg chg="mod">
          <ac:chgData name="Sampson, Robert J." userId="2a610292-a9a5-499b-a7b5-b97af85cd969" providerId="ADAL" clId="{B671295D-BADB-43A2-A48F-5B3171D5067F}" dt="2022-07-11T17:17:34.053" v="16" actId="20577"/>
          <ac:spMkLst>
            <pc:docMk/>
            <pc:sldMk cId="1203359639" sldId="994"/>
            <ac:spMk id="3" creationId="{958CA7C9-5B05-4F3A-AF52-8F220BA5C353}"/>
          </ac:spMkLst>
        </pc:spChg>
      </pc:sldChg>
      <pc:sldChg chg="modSp mod">
        <pc:chgData name="Sampson, Robert J." userId="2a610292-a9a5-499b-a7b5-b97af85cd969" providerId="ADAL" clId="{B671295D-BADB-43A2-A48F-5B3171D5067F}" dt="2022-07-11T17:58:59.663" v="391" actId="20577"/>
        <pc:sldMkLst>
          <pc:docMk/>
          <pc:sldMk cId="1802576053" sldId="995"/>
        </pc:sldMkLst>
        <pc:spChg chg="mod">
          <ac:chgData name="Sampson, Robert J." userId="2a610292-a9a5-499b-a7b5-b97af85cd969" providerId="ADAL" clId="{B671295D-BADB-43A2-A48F-5B3171D5067F}" dt="2022-07-11T17:24:13.660" v="31" actId="20577"/>
          <ac:spMkLst>
            <pc:docMk/>
            <pc:sldMk cId="1802576053" sldId="995"/>
            <ac:spMk id="2" creationId="{06A7CA79-9BB8-4F2A-9095-671E900E0AB6}"/>
          </ac:spMkLst>
        </pc:spChg>
        <pc:spChg chg="mod">
          <ac:chgData name="Sampson, Robert J." userId="2a610292-a9a5-499b-a7b5-b97af85cd969" providerId="ADAL" clId="{B671295D-BADB-43A2-A48F-5B3171D5067F}" dt="2022-07-11T17:58:59.663" v="391" actId="20577"/>
          <ac:spMkLst>
            <pc:docMk/>
            <pc:sldMk cId="1802576053" sldId="995"/>
            <ac:spMk id="3" creationId="{958CA7C9-5B05-4F3A-AF52-8F220BA5C3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76858-3B3C-48E6-8BD7-0995C53FCAA0}" type="datetimeFigureOut">
              <a:rPr lang="en-US" smtClean="0"/>
              <a:t>9/6/2022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F30D88-D9C9-42F9-BD5D-A42F2C765074}" type="slidenum">
              <a:rPr lang="en-US" smtClean="0"/>
              <a:t>‹#›</a:t>
            </a:fld>
            <a:endParaRPr lang="en-US" dirty="0"/>
          </a:p>
        </p:txBody>
      </p:sp>
    </p:spTree>
    <p:extLst>
      <p:ext uri="{BB962C8B-B14F-4D97-AF65-F5344CB8AC3E}">
        <p14:creationId xmlns:p14="http://schemas.microsoft.com/office/powerpoint/2010/main" val="112042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2</a:t>
            </a:fld>
            <a:endParaRPr lang="en-US" dirty="0"/>
          </a:p>
        </p:txBody>
      </p:sp>
    </p:spTree>
    <p:extLst>
      <p:ext uri="{BB962C8B-B14F-4D97-AF65-F5344CB8AC3E}">
        <p14:creationId xmlns:p14="http://schemas.microsoft.com/office/powerpoint/2010/main" val="426843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Reference categories are: </a:t>
            </a:r>
            <a:r>
              <a:rPr lang="en-GB" sz="1200" b="0" i="0" u="none" strike="noStrike" kern="1200" baseline="0" dirty="0">
                <a:solidFill>
                  <a:schemeClr val="tx1"/>
                </a:solidFill>
                <a:latin typeface="+mn-lt"/>
                <a:ea typeface="+mn-ea"/>
                <a:cs typeface="+mn-cs"/>
              </a:rPr>
              <a:t>white, female, cohort 15, 3+ imm generation</a:t>
            </a:r>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17</a:t>
            </a:fld>
            <a:endParaRPr lang="en-US" dirty="0"/>
          </a:p>
        </p:txBody>
      </p:sp>
    </p:spTree>
    <p:extLst>
      <p:ext uri="{BB962C8B-B14F-4D97-AF65-F5344CB8AC3E}">
        <p14:creationId xmlns:p14="http://schemas.microsoft.com/office/powerpoint/2010/main" val="84805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F30D88-D9C9-42F9-BD5D-A42F2C7650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82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32</a:t>
            </a:fld>
            <a:endParaRPr lang="en-US" dirty="0"/>
          </a:p>
        </p:txBody>
      </p:sp>
    </p:spTree>
    <p:extLst>
      <p:ext uri="{BB962C8B-B14F-4D97-AF65-F5344CB8AC3E}">
        <p14:creationId xmlns:p14="http://schemas.microsoft.com/office/powerpoint/2010/main" val="394090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Of the (682) participants at W5, 39% (N=266) resided in the same</a:t>
            </a:r>
            <a:r>
              <a:rPr lang="en-GB" baseline="0" dirty="0"/>
              <a:t> nhood (census tract) as a GUN homicide in 1995 (49% in tract with any homicide). [for full sample of 6,207, it was 49% gun and 59% all homicides]. Similarly in 2021, now as adults, 35% resided in a nhood that had a gun homicide.</a:t>
            </a:r>
            <a:endParaRPr lang="en-US" dirty="0"/>
          </a:p>
          <a:p>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33</a:t>
            </a:fld>
            <a:endParaRPr lang="en-US" dirty="0"/>
          </a:p>
        </p:txBody>
      </p:sp>
    </p:spTree>
    <p:extLst>
      <p:ext uri="{BB962C8B-B14F-4D97-AF65-F5344CB8AC3E}">
        <p14:creationId xmlns:p14="http://schemas.microsoft.com/office/powerpoint/2010/main" val="2325599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year we</a:t>
            </a:r>
            <a:r>
              <a:rPr lang="en-GB" baseline="0" dirty="0"/>
              <a:t> launched this study, there were 827 homicides in Chicago, 608 of which were gun homicides. The 827 total homicides was about 100 fewer than the previous year (931) and 115 fewer than the peak in 1992 (943). Hence, the mid-1990s was the start of a long decline in violence in Chicago, but which has reversed in recent years. Indeed, in 2021, homicides reached 797 (a 60+% increase over 2019 levels) </a:t>
            </a:r>
            <a:endParaRPr lang="en-US" dirty="0"/>
          </a:p>
          <a:p>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3</a:t>
            </a:fld>
            <a:endParaRPr lang="en-US" dirty="0"/>
          </a:p>
        </p:txBody>
      </p:sp>
    </p:spTree>
    <p:extLst>
      <p:ext uri="{BB962C8B-B14F-4D97-AF65-F5344CB8AC3E}">
        <p14:creationId xmlns:p14="http://schemas.microsoft.com/office/powerpoint/2010/main" val="903999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mainly focus on #1</a:t>
            </a:r>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4</a:t>
            </a:fld>
            <a:endParaRPr lang="en-US" dirty="0"/>
          </a:p>
        </p:txBody>
      </p:sp>
    </p:spTree>
    <p:extLst>
      <p:ext uri="{BB962C8B-B14F-4D97-AF65-F5344CB8AC3E}">
        <p14:creationId xmlns:p14="http://schemas.microsoft.com/office/powerpoint/2010/main" val="259865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5</a:t>
            </a:fld>
            <a:endParaRPr lang="en-US" dirty="0"/>
          </a:p>
        </p:txBody>
      </p:sp>
    </p:spTree>
    <p:extLst>
      <p:ext uri="{BB962C8B-B14F-4D97-AF65-F5344CB8AC3E}">
        <p14:creationId xmlns:p14="http://schemas.microsoft.com/office/powerpoint/2010/main" val="3074888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8</a:t>
            </a:fld>
            <a:endParaRPr lang="en-US" dirty="0"/>
          </a:p>
        </p:txBody>
      </p:sp>
    </p:spTree>
    <p:extLst>
      <p:ext uri="{BB962C8B-B14F-4D97-AF65-F5344CB8AC3E}">
        <p14:creationId xmlns:p14="http://schemas.microsoft.com/office/powerpoint/2010/main" val="240626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9888" y="715963"/>
            <a:ext cx="6362700" cy="3579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94582" rtl="0" eaLnBrk="1" fontAlgn="auto" latinLnBrk="0" hangingPunct="1">
              <a:lnSpc>
                <a:spcPct val="100000"/>
              </a:lnSpc>
              <a:spcBef>
                <a:spcPts val="0"/>
              </a:spcBef>
              <a:spcAft>
                <a:spcPts val="0"/>
              </a:spcAft>
              <a:buClrTx/>
              <a:buSzTx/>
              <a:buFontTx/>
              <a:buNone/>
              <a:tabLst/>
              <a:defRPr/>
            </a:pPr>
            <a:fld id="{6050754E-87DD-416B-8F9D-14DBD1C0A5D1}"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89458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861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DV: time until event (being shot)</a:t>
            </a:r>
          </a:p>
          <a:p>
            <a:pPr lvl="0"/>
            <a:r>
              <a:rPr lang="x-none" sz="1200" kern="1200" dirty="0">
                <a:solidFill>
                  <a:schemeClr val="tx1"/>
                </a:solidFill>
                <a:effectLst/>
                <a:latin typeface="+mn-lt"/>
                <a:ea typeface="+mn-ea"/>
                <a:cs typeface="+mn-cs"/>
              </a:rPr>
              <a:t>In your whole life, have you </a:t>
            </a:r>
            <a:r>
              <a:rPr lang="en-US" sz="1200" u="sng" kern="1200" dirty="0">
                <a:solidFill>
                  <a:schemeClr val="tx1"/>
                </a:solidFill>
                <a:effectLst/>
                <a:latin typeface="+mn-lt"/>
                <a:ea typeface="+mn-ea"/>
                <a:cs typeface="+mn-cs"/>
              </a:rPr>
              <a:t>ever</a:t>
            </a:r>
            <a:r>
              <a:rPr lang="en-US" sz="1200" kern="1200" dirty="0">
                <a:solidFill>
                  <a:schemeClr val="tx1"/>
                </a:solidFill>
                <a:effectLst/>
                <a:latin typeface="+mn-lt"/>
                <a:ea typeface="+mn-ea"/>
                <a:cs typeface="+mn-cs"/>
              </a:rPr>
              <a:t> been </a:t>
            </a:r>
            <a:r>
              <a:rPr lang="en-US" sz="1200" u="sng" kern="1200" dirty="0">
                <a:solidFill>
                  <a:schemeClr val="tx1"/>
                </a:solidFill>
                <a:effectLst/>
                <a:latin typeface="+mn-lt"/>
                <a:ea typeface="+mn-ea"/>
                <a:cs typeface="+mn-cs"/>
              </a:rPr>
              <a:t>shot</a:t>
            </a:r>
            <a:r>
              <a:rPr lang="x-none"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How old were you when this first happened? </a:t>
            </a:r>
          </a:p>
          <a:p>
            <a:pPr lvl="0"/>
            <a:r>
              <a:rPr lang="en-GB" sz="1200" kern="1200" dirty="0">
                <a:solidFill>
                  <a:schemeClr val="tx1"/>
                </a:solidFill>
                <a:effectLst/>
                <a:latin typeface="+mn-lt"/>
                <a:ea typeface="+mn-ea"/>
                <a:cs typeface="+mn-cs"/>
              </a:rPr>
              <a:t>1- S(t)</a:t>
            </a:r>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13</a:t>
            </a:fld>
            <a:endParaRPr lang="en-US" dirty="0"/>
          </a:p>
        </p:txBody>
      </p:sp>
    </p:spTree>
    <p:extLst>
      <p:ext uri="{BB962C8B-B14F-4D97-AF65-F5344CB8AC3E}">
        <p14:creationId xmlns:p14="http://schemas.microsoft.com/office/powerpoint/2010/main" val="949246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x-none" sz="1200" kern="1200" dirty="0">
                <a:solidFill>
                  <a:schemeClr val="tx1"/>
                </a:solidFill>
                <a:effectLst/>
                <a:latin typeface="+mn-lt"/>
                <a:ea typeface="+mn-ea"/>
                <a:cs typeface="+mn-cs"/>
              </a:rPr>
              <a:t>Have you </a:t>
            </a:r>
            <a:r>
              <a:rPr lang="en-GB" sz="1200" u="sng" kern="1200" dirty="0">
                <a:solidFill>
                  <a:schemeClr val="tx1"/>
                </a:solidFill>
                <a:effectLst/>
                <a:latin typeface="+mn-lt"/>
                <a:ea typeface="+mn-ea"/>
                <a:cs typeface="+mn-cs"/>
              </a:rPr>
              <a:t>ever</a:t>
            </a:r>
            <a:r>
              <a:rPr lang="en-GB" sz="1200" kern="1200" dirty="0">
                <a:solidFill>
                  <a:schemeClr val="tx1"/>
                </a:solidFill>
                <a:effectLst/>
                <a:latin typeface="+mn-lt"/>
                <a:ea typeface="+mn-ea"/>
                <a:cs typeface="+mn-cs"/>
              </a:rPr>
              <a:t> </a:t>
            </a:r>
            <a:r>
              <a:rPr lang="x-none" sz="1200" kern="1200" dirty="0">
                <a:solidFill>
                  <a:schemeClr val="tx1"/>
                </a:solidFill>
                <a:effectLst/>
                <a:latin typeface="+mn-lt"/>
                <a:ea typeface="+mn-ea"/>
                <a:cs typeface="+mn-cs"/>
              </a:rPr>
              <a:t>carried a concealed or hidden </a:t>
            </a:r>
            <a:r>
              <a:rPr lang="en-US" sz="1200" u="sng" kern="1200" dirty="0">
                <a:solidFill>
                  <a:schemeClr val="tx1"/>
                </a:solidFill>
                <a:effectLst/>
                <a:latin typeface="+mn-lt"/>
                <a:ea typeface="+mn-ea"/>
                <a:cs typeface="+mn-cs"/>
              </a:rPr>
              <a:t>gun</a:t>
            </a:r>
            <a:r>
              <a:rPr lang="en-US" sz="1200" i="1" kern="1200" dirty="0">
                <a:solidFill>
                  <a:schemeClr val="tx1"/>
                </a:solidFill>
                <a:effectLst/>
                <a:latin typeface="+mn-lt"/>
                <a:ea typeface="+mn-ea"/>
                <a:cs typeface="+mn-cs"/>
              </a:rPr>
              <a:t> </a:t>
            </a:r>
            <a:r>
              <a:rPr lang="x-none" sz="1200" kern="1200" dirty="0">
                <a:solidFill>
                  <a:schemeClr val="tx1"/>
                </a:solidFill>
                <a:effectLst/>
                <a:latin typeface="+mn-lt"/>
                <a:ea typeface="+mn-ea"/>
                <a:cs typeface="+mn-cs"/>
              </a:rPr>
              <a:t>with you anywhere</a:t>
            </a:r>
            <a:r>
              <a:rPr lang="en-GB" sz="1200" kern="1200" dirty="0">
                <a:solidFill>
                  <a:schemeClr val="tx1"/>
                </a:solidFill>
                <a:effectLst/>
                <a:latin typeface="+mn-lt"/>
                <a:ea typeface="+mn-ea"/>
                <a:cs typeface="+mn-cs"/>
              </a:rPr>
              <a:t>, whether you had a permit for the gun or not</a:t>
            </a:r>
            <a:r>
              <a:rPr lang="x-none"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age were you the </a:t>
            </a:r>
            <a:r>
              <a:rPr lang="en-US" sz="1200" u="sng" kern="1200" dirty="0">
                <a:solidFill>
                  <a:schemeClr val="tx1"/>
                </a:solidFill>
                <a:effectLst/>
                <a:latin typeface="+mn-lt"/>
                <a:ea typeface="+mn-ea"/>
                <a:cs typeface="+mn-cs"/>
              </a:rPr>
              <a:t>first time</a:t>
            </a:r>
            <a:r>
              <a:rPr lang="en-US" sz="1200" kern="1200" dirty="0">
                <a:solidFill>
                  <a:schemeClr val="tx1"/>
                </a:solidFill>
                <a:effectLst/>
                <a:latin typeface="+mn-lt"/>
                <a:ea typeface="+mn-ea"/>
                <a:cs typeface="+mn-cs"/>
              </a:rPr>
              <a:t> you carried a concealed or hidden gun with you anywhere?</a:t>
            </a:r>
          </a:p>
          <a:p>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15</a:t>
            </a:fld>
            <a:endParaRPr lang="en-US" dirty="0"/>
          </a:p>
        </p:txBody>
      </p:sp>
    </p:spTree>
    <p:extLst>
      <p:ext uri="{BB962C8B-B14F-4D97-AF65-F5344CB8AC3E}">
        <p14:creationId xmlns:p14="http://schemas.microsoft.com/office/powerpoint/2010/main" val="377694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Have you ever used a gun, even if it was not fired, to protect yourself, someone else, or your property?  How old were you when this </a:t>
            </a:r>
            <a:r>
              <a:rPr lang="en-GB" sz="1200" u="sng" kern="1200" dirty="0">
                <a:solidFill>
                  <a:schemeClr val="tx1"/>
                </a:solidFill>
                <a:effectLst/>
                <a:latin typeface="+mn-lt"/>
                <a:ea typeface="+mn-ea"/>
                <a:cs typeface="+mn-cs"/>
              </a:rPr>
              <a:t>first</a:t>
            </a:r>
            <a:r>
              <a:rPr lang="en-GB" sz="1200" kern="1200" dirty="0">
                <a:solidFill>
                  <a:schemeClr val="tx1"/>
                </a:solidFill>
                <a:effectLst/>
                <a:latin typeface="+mn-lt"/>
                <a:ea typeface="+mn-ea"/>
                <a:cs typeface="+mn-cs"/>
              </a:rPr>
              <a:t> happened?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5F30D88-D9C9-42F9-BD5D-A42F2C765074}" type="slidenum">
              <a:rPr lang="en-US" smtClean="0"/>
              <a:t>16</a:t>
            </a:fld>
            <a:endParaRPr lang="en-US" dirty="0"/>
          </a:p>
        </p:txBody>
      </p:sp>
    </p:spTree>
    <p:extLst>
      <p:ext uri="{BB962C8B-B14F-4D97-AF65-F5344CB8AC3E}">
        <p14:creationId xmlns:p14="http://schemas.microsoft.com/office/powerpoint/2010/main" val="2653592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537"/>
            <a:ext cx="10363200" cy="1470024"/>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38805" indent="0" algn="ctr">
              <a:buNone/>
              <a:defRPr/>
            </a:lvl2pPr>
            <a:lvl3pPr marL="877512" indent="0" algn="ctr">
              <a:buNone/>
              <a:defRPr/>
            </a:lvl3pPr>
            <a:lvl4pPr marL="1316256" indent="0" algn="ctr">
              <a:buNone/>
              <a:defRPr/>
            </a:lvl4pPr>
            <a:lvl5pPr marL="1755004" indent="0" algn="ctr">
              <a:buNone/>
              <a:defRPr/>
            </a:lvl5pPr>
            <a:lvl6pPr marL="2193729" indent="0" algn="ctr">
              <a:buNone/>
              <a:defRPr/>
            </a:lvl6pPr>
            <a:lvl7pPr marL="2632512" indent="0" algn="ctr">
              <a:buNone/>
              <a:defRPr/>
            </a:lvl7pPr>
            <a:lvl8pPr marL="3071274" indent="0" algn="ctr">
              <a:buNone/>
              <a:defRPr/>
            </a:lvl8pPr>
            <a:lvl9pPr marL="3510033"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5"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6"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88C3346F-354F-47D0-A736-AC1CF1593DA9}" type="slidenum">
              <a:rPr lang="en-US"/>
              <a:pPr>
                <a:defRPr/>
              </a:pPr>
              <a:t>‹#›</a:t>
            </a:fld>
            <a:endParaRPr lang="en-US" dirty="0"/>
          </a:p>
        </p:txBody>
      </p:sp>
    </p:spTree>
    <p:extLst>
      <p:ext uri="{BB962C8B-B14F-4D97-AF65-F5344CB8AC3E}">
        <p14:creationId xmlns:p14="http://schemas.microsoft.com/office/powerpoint/2010/main" val="2189020811"/>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5"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6"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63D4B6FF-1FCB-43EC-8C1C-DB835D965C20}" type="slidenum">
              <a:rPr lang="en-US"/>
              <a:pPr>
                <a:defRPr/>
              </a:pPr>
              <a:t>‹#›</a:t>
            </a:fld>
            <a:endParaRPr lang="en-US" dirty="0"/>
          </a:p>
        </p:txBody>
      </p:sp>
    </p:spTree>
    <p:extLst>
      <p:ext uri="{BB962C8B-B14F-4D97-AF65-F5344CB8AC3E}">
        <p14:creationId xmlns:p14="http://schemas.microsoft.com/office/powerpoint/2010/main" val="1539492879"/>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7"/>
            <a:ext cx="2743200" cy="585152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783" y="274647"/>
            <a:ext cx="8026403" cy="58515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5"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6"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2AEC17C1-F196-415D-8FEE-C5B3E4A1ABBE}" type="slidenum">
              <a:rPr lang="en-US"/>
              <a:pPr>
                <a:defRPr/>
              </a:pPr>
              <a:t>‹#›</a:t>
            </a:fld>
            <a:endParaRPr lang="en-US" dirty="0"/>
          </a:p>
        </p:txBody>
      </p:sp>
    </p:spTree>
    <p:extLst>
      <p:ext uri="{BB962C8B-B14F-4D97-AF65-F5344CB8AC3E}">
        <p14:creationId xmlns:p14="http://schemas.microsoft.com/office/powerpoint/2010/main" val="421380277"/>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7" y="2130449"/>
            <a:ext cx="10363200" cy="1470024"/>
          </a:xfrm>
        </p:spPr>
        <p:txBody>
          <a:bodyPr/>
          <a:lstStyle/>
          <a:p>
            <a:r>
              <a:rPr lang="en-US"/>
              <a:t>Click to edit Master title style</a:t>
            </a:r>
          </a:p>
        </p:txBody>
      </p:sp>
      <p:sp>
        <p:nvSpPr>
          <p:cNvPr id="3" name="Subtitle 2"/>
          <p:cNvSpPr>
            <a:spLocks noGrp="1"/>
          </p:cNvSpPr>
          <p:nvPr>
            <p:ph type="subTitle" idx="1"/>
          </p:nvPr>
        </p:nvSpPr>
        <p:spPr>
          <a:xfrm>
            <a:off x="1828800" y="3886555"/>
            <a:ext cx="8534400" cy="1752599"/>
          </a:xfrm>
        </p:spPr>
        <p:txBody>
          <a:bodyPr/>
          <a:lstStyle>
            <a:lvl1pPr marL="0" indent="0" algn="ctr">
              <a:buNone/>
              <a:defRPr>
                <a:solidFill>
                  <a:schemeClr val="tx1">
                    <a:tint val="75000"/>
                  </a:schemeClr>
                </a:solidFill>
              </a:defRPr>
            </a:lvl1pPr>
            <a:lvl2pPr marL="603521" indent="0" algn="ctr">
              <a:buNone/>
              <a:defRPr>
                <a:solidFill>
                  <a:schemeClr val="tx1">
                    <a:tint val="75000"/>
                  </a:schemeClr>
                </a:solidFill>
              </a:defRPr>
            </a:lvl2pPr>
            <a:lvl3pPr marL="1206978" indent="0" algn="ctr">
              <a:buNone/>
              <a:defRPr>
                <a:solidFill>
                  <a:schemeClr val="tx1">
                    <a:tint val="75000"/>
                  </a:schemeClr>
                </a:solidFill>
              </a:defRPr>
            </a:lvl3pPr>
            <a:lvl4pPr marL="1810444" indent="0" algn="ctr">
              <a:buNone/>
              <a:defRPr>
                <a:solidFill>
                  <a:schemeClr val="tx1">
                    <a:tint val="75000"/>
                  </a:schemeClr>
                </a:solidFill>
              </a:defRPr>
            </a:lvl4pPr>
            <a:lvl5pPr marL="2413954" indent="0" algn="ctr">
              <a:buNone/>
              <a:defRPr>
                <a:solidFill>
                  <a:schemeClr val="tx1">
                    <a:tint val="75000"/>
                  </a:schemeClr>
                </a:solidFill>
              </a:defRPr>
            </a:lvl5pPr>
            <a:lvl6pPr marL="3017375" indent="0" algn="ctr">
              <a:buNone/>
              <a:defRPr>
                <a:solidFill>
                  <a:schemeClr val="tx1">
                    <a:tint val="75000"/>
                  </a:schemeClr>
                </a:solidFill>
              </a:defRPr>
            </a:lvl6pPr>
            <a:lvl7pPr marL="3620868" indent="0" algn="ctr">
              <a:buNone/>
              <a:defRPr>
                <a:solidFill>
                  <a:schemeClr val="tx1">
                    <a:tint val="75000"/>
                  </a:schemeClr>
                </a:solidFill>
              </a:defRPr>
            </a:lvl7pPr>
            <a:lvl8pPr marL="4224396" indent="0" algn="ctr">
              <a:buNone/>
              <a:defRPr>
                <a:solidFill>
                  <a:schemeClr val="tx1">
                    <a:tint val="75000"/>
                  </a:schemeClr>
                </a:solidFill>
              </a:defRPr>
            </a:lvl8pPr>
            <a:lvl9pPr marL="482789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D48EFEA0-1057-4144-BF22-EC4EE1424067}" type="datetimeFigureOut">
              <a:rPr lang="en-US"/>
              <a:pPr>
                <a:defRPr/>
              </a:pPr>
              <a:t>9/6/2022</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C64637C1-9CBB-46D8-A851-7BF302EEB17D}" type="slidenum">
              <a:rPr lang="en-US"/>
              <a:pPr>
                <a:defRPr/>
              </a:pPr>
              <a:t>‹#›</a:t>
            </a:fld>
            <a:endParaRPr lang="en-US" dirty="0"/>
          </a:p>
        </p:txBody>
      </p:sp>
    </p:spTree>
    <p:extLst>
      <p:ext uri="{BB962C8B-B14F-4D97-AF65-F5344CB8AC3E}">
        <p14:creationId xmlns:p14="http://schemas.microsoft.com/office/powerpoint/2010/main" val="3961977356"/>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06D2CE21-1BFD-4356-BB4D-E76B0C28379B}" type="datetimeFigureOut">
              <a:rPr lang="en-US"/>
              <a:pPr>
                <a:defRPr/>
              </a:pPr>
              <a:t>9/6/2022</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7862C11D-47A4-484E-B5CE-66DF8EAE916B}" type="slidenum">
              <a:rPr lang="en-US"/>
              <a:pPr>
                <a:defRPr/>
              </a:pPr>
              <a:t>‹#›</a:t>
            </a:fld>
            <a:endParaRPr lang="en-US" dirty="0"/>
          </a:p>
        </p:txBody>
      </p:sp>
    </p:spTree>
    <p:extLst>
      <p:ext uri="{BB962C8B-B14F-4D97-AF65-F5344CB8AC3E}">
        <p14:creationId xmlns:p14="http://schemas.microsoft.com/office/powerpoint/2010/main" val="178258525"/>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8" y="4406949"/>
            <a:ext cx="10363200" cy="1362075"/>
          </a:xfrm>
        </p:spPr>
        <p:txBody>
          <a:bodyPr anchor="t"/>
          <a:lstStyle>
            <a:lvl1pPr algn="l">
              <a:defRPr sz="5467" b="1" cap="all"/>
            </a:lvl1pPr>
          </a:lstStyle>
          <a:p>
            <a:r>
              <a:rPr lang="en-US"/>
              <a:t>Click to edit Master title style</a:t>
            </a:r>
          </a:p>
        </p:txBody>
      </p:sp>
      <p:sp>
        <p:nvSpPr>
          <p:cNvPr id="3" name="Text Placeholder 2"/>
          <p:cNvSpPr>
            <a:spLocks noGrp="1"/>
          </p:cNvSpPr>
          <p:nvPr>
            <p:ph type="body" idx="1"/>
          </p:nvPr>
        </p:nvSpPr>
        <p:spPr>
          <a:xfrm>
            <a:off x="963088" y="2906749"/>
            <a:ext cx="10363200" cy="1500187"/>
          </a:xfrm>
        </p:spPr>
        <p:txBody>
          <a:bodyPr anchor="b"/>
          <a:lstStyle>
            <a:lvl1pPr marL="0" indent="0">
              <a:buNone/>
              <a:defRPr sz="2533">
                <a:solidFill>
                  <a:schemeClr val="tx1">
                    <a:tint val="75000"/>
                  </a:schemeClr>
                </a:solidFill>
              </a:defRPr>
            </a:lvl1pPr>
            <a:lvl2pPr marL="603521" indent="0">
              <a:buNone/>
              <a:defRPr sz="2533">
                <a:solidFill>
                  <a:schemeClr val="tx1">
                    <a:tint val="75000"/>
                  </a:schemeClr>
                </a:solidFill>
              </a:defRPr>
            </a:lvl2pPr>
            <a:lvl3pPr marL="1206978" indent="0">
              <a:buNone/>
              <a:defRPr sz="2133">
                <a:solidFill>
                  <a:schemeClr val="tx1">
                    <a:tint val="75000"/>
                  </a:schemeClr>
                </a:solidFill>
              </a:defRPr>
            </a:lvl3pPr>
            <a:lvl4pPr marL="1810444" indent="0">
              <a:buNone/>
              <a:defRPr sz="1733">
                <a:solidFill>
                  <a:schemeClr val="tx1">
                    <a:tint val="75000"/>
                  </a:schemeClr>
                </a:solidFill>
              </a:defRPr>
            </a:lvl4pPr>
            <a:lvl5pPr marL="2413954" indent="0">
              <a:buNone/>
              <a:defRPr sz="1733">
                <a:solidFill>
                  <a:schemeClr val="tx1">
                    <a:tint val="75000"/>
                  </a:schemeClr>
                </a:solidFill>
              </a:defRPr>
            </a:lvl5pPr>
            <a:lvl6pPr marL="3017375" indent="0">
              <a:buNone/>
              <a:defRPr sz="1733">
                <a:solidFill>
                  <a:schemeClr val="tx1">
                    <a:tint val="75000"/>
                  </a:schemeClr>
                </a:solidFill>
              </a:defRPr>
            </a:lvl6pPr>
            <a:lvl7pPr marL="3620868" indent="0">
              <a:buNone/>
              <a:defRPr sz="1733">
                <a:solidFill>
                  <a:schemeClr val="tx1">
                    <a:tint val="75000"/>
                  </a:schemeClr>
                </a:solidFill>
              </a:defRPr>
            </a:lvl7pPr>
            <a:lvl8pPr marL="4224396" indent="0">
              <a:buNone/>
              <a:defRPr sz="1733">
                <a:solidFill>
                  <a:schemeClr val="tx1">
                    <a:tint val="75000"/>
                  </a:schemeClr>
                </a:solidFill>
              </a:defRPr>
            </a:lvl8pPr>
            <a:lvl9pPr marL="4827898" indent="0">
              <a:buNone/>
              <a:defRPr sz="17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95C8B715-9CD1-421A-B5A1-F9C057CA0D19}" type="datetimeFigureOut">
              <a:rPr lang="en-US"/>
              <a:pPr>
                <a:defRPr/>
              </a:pPr>
              <a:t>9/6/2022</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B3B25488-18ED-4758-99C6-9CECD7A3158D}" type="slidenum">
              <a:rPr lang="en-US"/>
              <a:pPr>
                <a:defRPr/>
              </a:pPr>
              <a:t>‹#›</a:t>
            </a:fld>
            <a:endParaRPr lang="en-US" dirty="0"/>
          </a:p>
        </p:txBody>
      </p:sp>
    </p:spTree>
    <p:extLst>
      <p:ext uri="{BB962C8B-B14F-4D97-AF65-F5344CB8AC3E}">
        <p14:creationId xmlns:p14="http://schemas.microsoft.com/office/powerpoint/2010/main" val="906524315"/>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61" y="1600207"/>
            <a:ext cx="5384804" cy="4525964"/>
          </a:xfrm>
        </p:spPr>
        <p:txBody>
          <a:bodyPr/>
          <a:lstStyle>
            <a:lvl1pPr>
              <a:defRPr sz="3867"/>
            </a:lvl1pPr>
            <a:lvl2pPr>
              <a:defRPr sz="3333"/>
            </a:lvl2pPr>
            <a:lvl3pPr>
              <a:defRPr sz="2533"/>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35" y="1600207"/>
            <a:ext cx="5384804" cy="4525964"/>
          </a:xfrm>
        </p:spPr>
        <p:txBody>
          <a:bodyPr/>
          <a:lstStyle>
            <a:lvl1pPr>
              <a:defRPr sz="3867"/>
            </a:lvl1pPr>
            <a:lvl2pPr>
              <a:defRPr sz="3333"/>
            </a:lvl2pPr>
            <a:lvl3pPr>
              <a:defRPr sz="2533"/>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6A3E37FE-A133-4407-914F-02F991001464}" type="datetimeFigureOut">
              <a:rPr lang="en-US"/>
              <a:pPr>
                <a:defRPr/>
              </a:pPr>
              <a:t>9/6/2022</a:t>
            </a:fld>
            <a:endParaRPr lang="en-US" dirty="0"/>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632E5F34-59F0-4BF6-977A-A84703676778}" type="slidenum">
              <a:rPr lang="en-US"/>
              <a:pPr>
                <a:defRPr/>
              </a:pPr>
              <a:t>‹#›</a:t>
            </a:fld>
            <a:endParaRPr lang="en-US" dirty="0"/>
          </a:p>
        </p:txBody>
      </p:sp>
    </p:spTree>
    <p:extLst>
      <p:ext uri="{BB962C8B-B14F-4D97-AF65-F5344CB8AC3E}">
        <p14:creationId xmlns:p14="http://schemas.microsoft.com/office/powerpoint/2010/main" val="1857187170"/>
      </p:ext>
    </p:extLst>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24" y="1535119"/>
            <a:ext cx="5386917" cy="639764"/>
          </a:xfrm>
        </p:spPr>
        <p:txBody>
          <a:bodyPr anchor="b"/>
          <a:lstStyle>
            <a:lvl1pPr marL="0" indent="0">
              <a:buNone/>
              <a:defRPr sz="3333" b="1"/>
            </a:lvl1pPr>
            <a:lvl2pPr marL="603521" indent="0">
              <a:buNone/>
              <a:defRPr sz="2533" b="1"/>
            </a:lvl2pPr>
            <a:lvl3pPr marL="1206978" indent="0">
              <a:buNone/>
              <a:defRPr sz="2533" b="1"/>
            </a:lvl3pPr>
            <a:lvl4pPr marL="1810444" indent="0">
              <a:buNone/>
              <a:defRPr sz="2133" b="1"/>
            </a:lvl4pPr>
            <a:lvl5pPr marL="2413954" indent="0">
              <a:buNone/>
              <a:defRPr sz="2133" b="1"/>
            </a:lvl5pPr>
            <a:lvl6pPr marL="3017375" indent="0">
              <a:buNone/>
              <a:defRPr sz="2133" b="1"/>
            </a:lvl6pPr>
            <a:lvl7pPr marL="3620868" indent="0">
              <a:buNone/>
              <a:defRPr sz="2133" b="1"/>
            </a:lvl7pPr>
            <a:lvl8pPr marL="4224396" indent="0">
              <a:buNone/>
              <a:defRPr sz="2133" b="1"/>
            </a:lvl8pPr>
            <a:lvl9pPr marL="482789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24" y="2174877"/>
            <a:ext cx="5386917" cy="3951288"/>
          </a:xfrm>
        </p:spPr>
        <p:txBody>
          <a:bodyPr/>
          <a:lstStyle>
            <a:lvl1pPr>
              <a:defRPr sz="3333"/>
            </a:lvl1pPr>
            <a:lvl2pPr>
              <a:defRPr sz="2533"/>
            </a:lvl2pPr>
            <a:lvl3pPr>
              <a:defRPr sz="2533"/>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5" y="1535119"/>
            <a:ext cx="5389035" cy="639764"/>
          </a:xfrm>
        </p:spPr>
        <p:txBody>
          <a:bodyPr anchor="b"/>
          <a:lstStyle>
            <a:lvl1pPr marL="0" indent="0">
              <a:buNone/>
              <a:defRPr sz="3333" b="1"/>
            </a:lvl1pPr>
            <a:lvl2pPr marL="603521" indent="0">
              <a:buNone/>
              <a:defRPr sz="2533" b="1"/>
            </a:lvl2pPr>
            <a:lvl3pPr marL="1206978" indent="0">
              <a:buNone/>
              <a:defRPr sz="2533" b="1"/>
            </a:lvl3pPr>
            <a:lvl4pPr marL="1810444" indent="0">
              <a:buNone/>
              <a:defRPr sz="2133" b="1"/>
            </a:lvl4pPr>
            <a:lvl5pPr marL="2413954" indent="0">
              <a:buNone/>
              <a:defRPr sz="2133" b="1"/>
            </a:lvl5pPr>
            <a:lvl6pPr marL="3017375" indent="0">
              <a:buNone/>
              <a:defRPr sz="2133" b="1"/>
            </a:lvl6pPr>
            <a:lvl7pPr marL="3620868" indent="0">
              <a:buNone/>
              <a:defRPr sz="2133" b="1"/>
            </a:lvl7pPr>
            <a:lvl8pPr marL="4224396" indent="0">
              <a:buNone/>
              <a:defRPr sz="2133" b="1"/>
            </a:lvl8pPr>
            <a:lvl9pPr marL="482789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85" y="2174877"/>
            <a:ext cx="5389035" cy="3951288"/>
          </a:xfrm>
        </p:spPr>
        <p:txBody>
          <a:bodyPr/>
          <a:lstStyle>
            <a:lvl1pPr>
              <a:defRPr sz="3333"/>
            </a:lvl1pPr>
            <a:lvl2pPr>
              <a:defRPr sz="2533"/>
            </a:lvl2pPr>
            <a:lvl3pPr>
              <a:defRPr sz="2533"/>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AA39EDF0-4EC9-4BE2-A1D9-EAC7A476756F}" type="datetimeFigureOut">
              <a:rPr lang="en-US"/>
              <a:pPr>
                <a:defRPr/>
              </a:pPr>
              <a:t>9/6/2022</a:t>
            </a:fld>
            <a:endParaRPr lang="en-US" dirty="0"/>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9" name="Slide Number Placeholder 8"/>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01670608-E436-465F-B5E1-155EE326CC4D}" type="slidenum">
              <a:rPr lang="en-US"/>
              <a:pPr>
                <a:defRPr/>
              </a:pPr>
              <a:t>‹#›</a:t>
            </a:fld>
            <a:endParaRPr lang="en-US" dirty="0"/>
          </a:p>
        </p:txBody>
      </p:sp>
    </p:spTree>
    <p:extLst>
      <p:ext uri="{BB962C8B-B14F-4D97-AF65-F5344CB8AC3E}">
        <p14:creationId xmlns:p14="http://schemas.microsoft.com/office/powerpoint/2010/main" val="2680837913"/>
      </p:ext>
    </p:extLst>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D55426B5-125B-4E3F-AAB8-6904771BCC51}" type="datetimeFigureOut">
              <a:rPr lang="en-US"/>
              <a:pPr>
                <a:defRPr/>
              </a:pPr>
              <a:t>9/6/2022</a:t>
            </a:fld>
            <a:endParaRPr lang="en-US" dirty="0"/>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5" name="Slide Number Placeholder 4"/>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C070BF28-C07D-47BD-9B01-F56B68A818AD}" type="slidenum">
              <a:rPr lang="en-US"/>
              <a:pPr>
                <a:defRPr/>
              </a:pPr>
              <a:t>‹#›</a:t>
            </a:fld>
            <a:endParaRPr lang="en-US" dirty="0"/>
          </a:p>
        </p:txBody>
      </p:sp>
    </p:spTree>
    <p:extLst>
      <p:ext uri="{BB962C8B-B14F-4D97-AF65-F5344CB8AC3E}">
        <p14:creationId xmlns:p14="http://schemas.microsoft.com/office/powerpoint/2010/main" val="3653521879"/>
      </p:ext>
    </p:extLst>
  </p:cSld>
  <p:clrMapOvr>
    <a:masterClrMapping/>
  </p:clrMapOvr>
  <p:transition spd="slow">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CE6ED0D6-EEB6-472D-BEDA-9B843F7EF7D2}" type="datetimeFigureOut">
              <a:rPr lang="en-US"/>
              <a:pPr>
                <a:defRPr/>
              </a:pPr>
              <a:t>9/6/2022</a:t>
            </a:fld>
            <a:endParaRPr lang="en-US" dirty="0"/>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4" name="Slide Number Placeholder 3"/>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D6190277-36A4-4615-B5A4-C318A8E4652C}" type="slidenum">
              <a:rPr lang="en-US"/>
              <a:pPr>
                <a:defRPr/>
              </a:pPr>
              <a:t>‹#›</a:t>
            </a:fld>
            <a:endParaRPr lang="en-US" dirty="0"/>
          </a:p>
        </p:txBody>
      </p:sp>
    </p:spTree>
    <p:extLst>
      <p:ext uri="{BB962C8B-B14F-4D97-AF65-F5344CB8AC3E}">
        <p14:creationId xmlns:p14="http://schemas.microsoft.com/office/powerpoint/2010/main" val="469734099"/>
      </p:ext>
    </p:extLst>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65" y="273063"/>
            <a:ext cx="4011087" cy="1162052"/>
          </a:xfrm>
        </p:spPr>
        <p:txBody>
          <a:bodyPr anchor="b"/>
          <a:lstStyle>
            <a:lvl1pPr algn="l">
              <a:defRPr sz="2533" b="1"/>
            </a:lvl1pPr>
          </a:lstStyle>
          <a:p>
            <a:r>
              <a:rPr lang="en-US"/>
              <a:t>Click to edit Master title style</a:t>
            </a:r>
          </a:p>
        </p:txBody>
      </p:sp>
      <p:sp>
        <p:nvSpPr>
          <p:cNvPr id="3" name="Content Placeholder 2"/>
          <p:cNvSpPr>
            <a:spLocks noGrp="1"/>
          </p:cNvSpPr>
          <p:nvPr>
            <p:ph idx="1"/>
          </p:nvPr>
        </p:nvSpPr>
        <p:spPr>
          <a:xfrm>
            <a:off x="4766794" y="273068"/>
            <a:ext cx="6815668" cy="5853112"/>
          </a:xfrm>
        </p:spPr>
        <p:txBody>
          <a:bodyPr/>
          <a:lstStyle>
            <a:lvl1pPr>
              <a:defRPr sz="4267"/>
            </a:lvl1pPr>
            <a:lvl2pPr>
              <a:defRPr sz="3867"/>
            </a:lvl2pPr>
            <a:lvl3pPr>
              <a:defRPr sz="3333"/>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765" y="1435124"/>
            <a:ext cx="4011087" cy="4691063"/>
          </a:xfrm>
        </p:spPr>
        <p:txBody>
          <a:bodyPr/>
          <a:lstStyle>
            <a:lvl1pPr marL="0" indent="0">
              <a:buNone/>
              <a:defRPr sz="1733"/>
            </a:lvl1pPr>
            <a:lvl2pPr marL="603521" indent="0">
              <a:buNone/>
              <a:defRPr sz="1733"/>
            </a:lvl2pPr>
            <a:lvl3pPr marL="1206978" indent="0">
              <a:buNone/>
              <a:defRPr sz="1333"/>
            </a:lvl3pPr>
            <a:lvl4pPr marL="1810444" indent="0">
              <a:buNone/>
              <a:defRPr sz="1333"/>
            </a:lvl4pPr>
            <a:lvl5pPr marL="2413954" indent="0">
              <a:buNone/>
              <a:defRPr sz="1333"/>
            </a:lvl5pPr>
            <a:lvl6pPr marL="3017375" indent="0">
              <a:buNone/>
              <a:defRPr sz="1333"/>
            </a:lvl6pPr>
            <a:lvl7pPr marL="3620868" indent="0">
              <a:buNone/>
              <a:defRPr sz="1333"/>
            </a:lvl7pPr>
            <a:lvl8pPr marL="4224396" indent="0">
              <a:buNone/>
              <a:defRPr sz="1333"/>
            </a:lvl8pPr>
            <a:lvl9pPr marL="482789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4EFEDB09-93C5-4149-937F-3B30DB776E9D}" type="datetimeFigureOut">
              <a:rPr lang="en-US"/>
              <a:pPr>
                <a:defRPr/>
              </a:pPr>
              <a:t>9/6/2022</a:t>
            </a:fld>
            <a:endParaRPr lang="en-US" dirty="0"/>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2E815C17-A258-438E-BC31-704C675C8843}" type="slidenum">
              <a:rPr lang="en-US"/>
              <a:pPr>
                <a:defRPr/>
              </a:pPr>
              <a:t>‹#›</a:t>
            </a:fld>
            <a:endParaRPr lang="en-US" dirty="0"/>
          </a:p>
        </p:txBody>
      </p:sp>
    </p:spTree>
    <p:extLst>
      <p:ext uri="{BB962C8B-B14F-4D97-AF65-F5344CB8AC3E}">
        <p14:creationId xmlns:p14="http://schemas.microsoft.com/office/powerpoint/2010/main" val="1167457730"/>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5"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6"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A1139D87-AEBB-4AD3-9B9D-A1B6E6C68BAC}" type="slidenum">
              <a:rPr lang="en-US"/>
              <a:pPr>
                <a:defRPr/>
              </a:pPr>
              <a:t>‹#›</a:t>
            </a:fld>
            <a:endParaRPr lang="en-US" dirty="0"/>
          </a:p>
        </p:txBody>
      </p:sp>
    </p:spTree>
    <p:extLst>
      <p:ext uri="{BB962C8B-B14F-4D97-AF65-F5344CB8AC3E}">
        <p14:creationId xmlns:p14="http://schemas.microsoft.com/office/powerpoint/2010/main" val="1753177341"/>
      </p:ext>
    </p:extLst>
  </p:cSld>
  <p:clrMapOvr>
    <a:masterClrMapping/>
  </p:clrMapOvr>
  <p:transition spd="slow">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7"/>
            <a:ext cx="7315200" cy="566740"/>
          </a:xfrm>
        </p:spPr>
        <p:txBody>
          <a:bodyPr anchor="b"/>
          <a:lstStyle>
            <a:lvl1pPr algn="l">
              <a:defRPr sz="2533" b="1"/>
            </a:lvl1pPr>
          </a:lstStyle>
          <a:p>
            <a:r>
              <a:rPr lang="en-US"/>
              <a:t>Click to edit Master title style</a:t>
            </a:r>
          </a:p>
        </p:txBody>
      </p:sp>
      <p:sp>
        <p:nvSpPr>
          <p:cNvPr id="3" name="Picture Placeholder 2"/>
          <p:cNvSpPr>
            <a:spLocks noGrp="1"/>
          </p:cNvSpPr>
          <p:nvPr>
            <p:ph type="pic" idx="1"/>
          </p:nvPr>
        </p:nvSpPr>
        <p:spPr>
          <a:xfrm>
            <a:off x="2389717" y="612776"/>
            <a:ext cx="7315200" cy="4114800"/>
          </a:xfrm>
        </p:spPr>
        <p:txBody>
          <a:bodyPr rtlCol="0">
            <a:normAutofit/>
          </a:bodyPr>
          <a:lstStyle>
            <a:lvl1pPr marL="0" indent="0">
              <a:buNone/>
              <a:defRPr sz="4267"/>
            </a:lvl1pPr>
            <a:lvl2pPr marL="603521" indent="0">
              <a:buNone/>
              <a:defRPr sz="3867"/>
            </a:lvl2pPr>
            <a:lvl3pPr marL="1206978" indent="0">
              <a:buNone/>
              <a:defRPr sz="3333"/>
            </a:lvl3pPr>
            <a:lvl4pPr marL="1810444" indent="0">
              <a:buNone/>
              <a:defRPr sz="2533"/>
            </a:lvl4pPr>
            <a:lvl5pPr marL="2413954" indent="0">
              <a:buNone/>
              <a:defRPr sz="2533"/>
            </a:lvl5pPr>
            <a:lvl6pPr marL="3017375" indent="0">
              <a:buNone/>
              <a:defRPr sz="2533"/>
            </a:lvl6pPr>
            <a:lvl7pPr marL="3620868" indent="0">
              <a:buNone/>
              <a:defRPr sz="2533"/>
            </a:lvl7pPr>
            <a:lvl8pPr marL="4224396" indent="0">
              <a:buNone/>
              <a:defRPr sz="2533"/>
            </a:lvl8pPr>
            <a:lvl9pPr marL="4827898" indent="0">
              <a:buNone/>
              <a:defRPr sz="2533"/>
            </a:lvl9pPr>
          </a:lstStyle>
          <a:p>
            <a:pPr lvl="0"/>
            <a:endParaRPr lang="en-US" noProof="0" dirty="0"/>
          </a:p>
        </p:txBody>
      </p:sp>
      <p:sp>
        <p:nvSpPr>
          <p:cNvPr id="4" name="Text Placeholder 3"/>
          <p:cNvSpPr>
            <a:spLocks noGrp="1"/>
          </p:cNvSpPr>
          <p:nvPr>
            <p:ph type="body" sz="half" idx="2"/>
          </p:nvPr>
        </p:nvSpPr>
        <p:spPr>
          <a:xfrm>
            <a:off x="2389717" y="5367766"/>
            <a:ext cx="7315200" cy="804863"/>
          </a:xfrm>
        </p:spPr>
        <p:txBody>
          <a:bodyPr/>
          <a:lstStyle>
            <a:lvl1pPr marL="0" indent="0">
              <a:buNone/>
              <a:defRPr sz="1733"/>
            </a:lvl1pPr>
            <a:lvl2pPr marL="603521" indent="0">
              <a:buNone/>
              <a:defRPr sz="1733"/>
            </a:lvl2pPr>
            <a:lvl3pPr marL="1206978" indent="0">
              <a:buNone/>
              <a:defRPr sz="1333"/>
            </a:lvl3pPr>
            <a:lvl4pPr marL="1810444" indent="0">
              <a:buNone/>
              <a:defRPr sz="1333"/>
            </a:lvl4pPr>
            <a:lvl5pPr marL="2413954" indent="0">
              <a:buNone/>
              <a:defRPr sz="1333"/>
            </a:lvl5pPr>
            <a:lvl6pPr marL="3017375" indent="0">
              <a:buNone/>
              <a:defRPr sz="1333"/>
            </a:lvl6pPr>
            <a:lvl7pPr marL="3620868" indent="0">
              <a:buNone/>
              <a:defRPr sz="1333"/>
            </a:lvl7pPr>
            <a:lvl8pPr marL="4224396" indent="0">
              <a:buNone/>
              <a:defRPr sz="1333"/>
            </a:lvl8pPr>
            <a:lvl9pPr marL="482789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6D5661E1-0C72-4CB0-AB6F-7BAB4A618CFF}" type="datetimeFigureOut">
              <a:rPr lang="en-US"/>
              <a:pPr>
                <a:defRPr/>
              </a:pPr>
              <a:t>9/6/2022</a:t>
            </a:fld>
            <a:endParaRPr lang="en-US" dirty="0"/>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7" name="Slide Number Placeholder 6"/>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8F855ACE-2929-47C2-925B-A9221052E0D8}" type="slidenum">
              <a:rPr lang="en-US"/>
              <a:pPr>
                <a:defRPr/>
              </a:pPr>
              <a:t>‹#›</a:t>
            </a:fld>
            <a:endParaRPr lang="en-US" dirty="0"/>
          </a:p>
        </p:txBody>
      </p:sp>
    </p:spTree>
    <p:extLst>
      <p:ext uri="{BB962C8B-B14F-4D97-AF65-F5344CB8AC3E}">
        <p14:creationId xmlns:p14="http://schemas.microsoft.com/office/powerpoint/2010/main" val="3555086726"/>
      </p:ext>
    </p:extLst>
  </p:cSld>
  <p:clrMapOvr>
    <a:masterClrMapping/>
  </p:clrMapOvr>
  <p:transition spd="slow">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27" y="274656"/>
            <a:ext cx="2743204"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26" y="274656"/>
            <a:ext cx="8026404"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CAC92D8D-8E1F-4D31-9AF5-C3D9B3605B27}" type="datetimeFigureOut">
              <a:rPr lang="en-US"/>
              <a:pPr>
                <a:defRPr/>
              </a:pPr>
              <a:t>9/6/2022</a:t>
            </a:fld>
            <a:endParaRPr lang="en-US" dirty="0"/>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US" dirty="0"/>
          </a:p>
        </p:txBody>
      </p:sp>
      <p:sp>
        <p:nvSpPr>
          <p:cNvPr id="6" name="Slide Number Placeholder 5"/>
          <p:cNvSpPr>
            <a:spLocks noGrp="1"/>
          </p:cNvSpPr>
          <p:nvPr>
            <p:ph type="sldNum" sz="quarter" idx="12"/>
          </p:nvPr>
        </p:nvSpPr>
        <p:spPr/>
        <p:txBody>
          <a:bodyPr/>
          <a:lstStyle>
            <a:lvl1pPr fontAlgn="base">
              <a:spcBef>
                <a:spcPct val="0"/>
              </a:spcBef>
              <a:spcAft>
                <a:spcPct val="0"/>
              </a:spcAft>
              <a:defRPr>
                <a:latin typeface="Times New Roman" pitchFamily="18" charset="0"/>
              </a:defRPr>
            </a:lvl1pPr>
          </a:lstStyle>
          <a:p>
            <a:pPr>
              <a:defRPr/>
            </a:pPr>
            <a:fld id="{0BDAAD5A-04CD-4105-9F4E-FBD32ACDA337}" type="slidenum">
              <a:rPr lang="en-US"/>
              <a:pPr>
                <a:defRPr/>
              </a:pPr>
              <a:t>‹#›</a:t>
            </a:fld>
            <a:endParaRPr lang="en-US" dirty="0"/>
          </a:p>
        </p:txBody>
      </p:sp>
    </p:spTree>
    <p:extLst>
      <p:ext uri="{BB962C8B-B14F-4D97-AF65-F5344CB8AC3E}">
        <p14:creationId xmlns:p14="http://schemas.microsoft.com/office/powerpoint/2010/main" val="779516408"/>
      </p:ext>
    </p:extLst>
  </p:cSld>
  <p:clrMapOvr>
    <a:masterClrMapping/>
  </p:clrMapOvr>
  <p:transition spd="slow">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7"/>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61" y="1600207"/>
            <a:ext cx="5384804" cy="4525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35" y="1600215"/>
            <a:ext cx="5384804" cy="2185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35" y="3938611"/>
            <a:ext cx="5384804" cy="2187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
          <p:cNvSpPr>
            <a:spLocks noGrp="1" noChangeArrowheads="1"/>
          </p:cNvSpPr>
          <p:nvPr>
            <p:ph type="dt" sz="half" idx="10"/>
          </p:nvPr>
        </p:nvSpPr>
        <p:spPr/>
        <p:txBody>
          <a:bodyPr/>
          <a:lstStyle>
            <a:lvl1pPr>
              <a:defRPr/>
            </a:lvl1pPr>
          </a:lstStyle>
          <a:p>
            <a:pPr>
              <a:defRPr/>
            </a:pPr>
            <a:endParaRPr lang="en-US" dirty="0"/>
          </a:p>
        </p:txBody>
      </p:sp>
      <p:sp>
        <p:nvSpPr>
          <p:cNvPr id="7" name="Rectangle 3"/>
          <p:cNvSpPr>
            <a:spLocks noGrp="1" noChangeArrowheads="1"/>
          </p:cNvSpPr>
          <p:nvPr>
            <p:ph type="sldNum" sz="quarter" idx="11"/>
          </p:nvPr>
        </p:nvSpPr>
        <p:spPr/>
        <p:txBody>
          <a:bodyPr/>
          <a:lstStyle>
            <a:lvl1pPr>
              <a:defRPr/>
            </a:lvl1pPr>
          </a:lstStyle>
          <a:p>
            <a:pPr>
              <a:defRPr/>
            </a:pPr>
            <a:fld id="{FC12274B-4893-4801-8895-0BAC0FEFDB09}" type="slidenum">
              <a:rPr lang="en-US"/>
              <a:pPr>
                <a:defRPr/>
              </a:pPr>
              <a:t>‹#›</a:t>
            </a:fld>
            <a:endParaRPr lang="en-US" dirty="0"/>
          </a:p>
        </p:txBody>
      </p:sp>
      <p:sp>
        <p:nvSpPr>
          <p:cNvPr id="8" name="Rectangle 14"/>
          <p:cNvSpPr>
            <a:spLocks noGrp="1" noChangeArrowheads="1"/>
          </p:cNvSpPr>
          <p:nvPr>
            <p:ph type="ftr" sz="quarter" idx="12"/>
          </p:nvPr>
        </p:nvSpPr>
        <p:spPr/>
        <p:txBody>
          <a:bodyPr/>
          <a:lstStyle>
            <a:lvl1pPr>
              <a:defRPr/>
            </a:lvl1pPr>
          </a:lstStyle>
          <a:p>
            <a:pPr>
              <a:defRPr/>
            </a:pPr>
            <a:endParaRPr lang="en-US" dirty="0"/>
          </a:p>
        </p:txBody>
      </p:sp>
    </p:spTree>
    <p:extLst>
      <p:ext uri="{BB962C8B-B14F-4D97-AF65-F5344CB8AC3E}">
        <p14:creationId xmlns:p14="http://schemas.microsoft.com/office/powerpoint/2010/main" val="2379198949"/>
      </p:ext>
    </p:extLst>
  </p:cSld>
  <p:clrMapOvr>
    <a:masterClrMapping/>
  </p:clrMapOvr>
  <p:transition spd="slow">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1388754122"/>
      </p:ext>
    </p:extLst>
  </p:cSld>
  <p:clrMapOvr>
    <a:masterClrMapping/>
  </p:clrMapOvr>
  <p:transition spd="slow">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2337490759"/>
      </p:ext>
    </p:extLst>
  </p:cSld>
  <p:clrMapOvr>
    <a:masterClrMapping/>
  </p:clrMapOvr>
  <p:transition spd="slow">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751665748"/>
      </p:ext>
    </p:extLst>
  </p:cSld>
  <p:clrMapOvr>
    <a:masterClrMapping/>
  </p:clrMapOvr>
  <p:transition spd="slow">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1341482774"/>
      </p:ext>
    </p:extLst>
  </p:cSld>
  <p:clrMapOvr>
    <a:masterClrMapping/>
  </p:clrMapOvr>
  <p:transition spd="slow">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23404832"/>
      </p:ext>
    </p:extLst>
  </p:cSld>
  <p:clrMapOvr>
    <a:masterClrMapping/>
  </p:clrMapOvr>
  <p:transition spd="slow">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510860707"/>
      </p:ext>
    </p:extLst>
  </p:cSld>
  <p:clrMapOvr>
    <a:masterClrMapping/>
  </p:clrMapOvr>
  <p:transition spd="slow">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849282777"/>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7" y="4407465"/>
            <a:ext cx="10363200" cy="1362073"/>
          </a:xfrm>
        </p:spPr>
        <p:txBody>
          <a:bodyPr anchor="t"/>
          <a:lstStyle>
            <a:lvl1pPr algn="l">
              <a:defRPr sz="4100" b="1" cap="all"/>
            </a:lvl1pPr>
          </a:lstStyle>
          <a:p>
            <a:r>
              <a:rPr lang="en-US"/>
              <a:t>Click to edit Master title style</a:t>
            </a:r>
          </a:p>
        </p:txBody>
      </p:sp>
      <p:sp>
        <p:nvSpPr>
          <p:cNvPr id="3" name="Text Placeholder 2"/>
          <p:cNvSpPr>
            <a:spLocks noGrp="1"/>
          </p:cNvSpPr>
          <p:nvPr>
            <p:ph type="body" idx="1"/>
          </p:nvPr>
        </p:nvSpPr>
        <p:spPr>
          <a:xfrm>
            <a:off x="963087" y="2906721"/>
            <a:ext cx="10363200" cy="1500186"/>
          </a:xfrm>
        </p:spPr>
        <p:txBody>
          <a:bodyPr anchor="b"/>
          <a:lstStyle>
            <a:lvl1pPr marL="0" indent="0">
              <a:buNone/>
              <a:defRPr sz="1800"/>
            </a:lvl1pPr>
            <a:lvl2pPr marL="438805" indent="0">
              <a:buNone/>
              <a:defRPr sz="1800"/>
            </a:lvl2pPr>
            <a:lvl3pPr marL="877512" indent="0">
              <a:buNone/>
              <a:defRPr sz="1700"/>
            </a:lvl3pPr>
            <a:lvl4pPr marL="1316256" indent="0">
              <a:buNone/>
              <a:defRPr sz="1300"/>
            </a:lvl4pPr>
            <a:lvl5pPr marL="1755004" indent="0">
              <a:buNone/>
              <a:defRPr sz="1300"/>
            </a:lvl5pPr>
            <a:lvl6pPr marL="2193729" indent="0">
              <a:buNone/>
              <a:defRPr sz="1300"/>
            </a:lvl6pPr>
            <a:lvl7pPr marL="2632512" indent="0">
              <a:buNone/>
              <a:defRPr sz="1300"/>
            </a:lvl7pPr>
            <a:lvl8pPr marL="3071274" indent="0">
              <a:buNone/>
              <a:defRPr sz="1300"/>
            </a:lvl8pPr>
            <a:lvl9pPr marL="3510033" indent="0">
              <a:buNone/>
              <a:defRPr sz="13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5"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6"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81A58390-BD74-4D0E-BF15-576B3821528C}" type="slidenum">
              <a:rPr lang="en-US"/>
              <a:pPr>
                <a:defRPr/>
              </a:pPr>
              <a:t>‹#›</a:t>
            </a:fld>
            <a:endParaRPr lang="en-US" dirty="0"/>
          </a:p>
        </p:txBody>
      </p:sp>
    </p:spTree>
    <p:extLst>
      <p:ext uri="{BB962C8B-B14F-4D97-AF65-F5344CB8AC3E}">
        <p14:creationId xmlns:p14="http://schemas.microsoft.com/office/powerpoint/2010/main" val="1060295691"/>
      </p:ext>
    </p:extLst>
  </p:cSld>
  <p:clrMapOvr>
    <a:masterClrMapping/>
  </p:clrMapOvr>
  <p:transition spd="slow">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587594389"/>
      </p:ext>
    </p:extLst>
  </p:cSld>
  <p:clrMapOvr>
    <a:masterClrMapping/>
  </p:clrMapOvr>
  <p:transition spd="slow">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2301600038"/>
      </p:ext>
    </p:extLst>
  </p:cSld>
  <p:clrMapOvr>
    <a:masterClrMapping/>
  </p:clrMapOvr>
  <p:transition spd="slow">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647919562"/>
      </p:ext>
    </p:extLst>
  </p:cSld>
  <p:clrMapOvr>
    <a:masterClrMapping/>
  </p:clrMapOvr>
  <p:transition spd="slow">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1670721030"/>
      </p:ext>
    </p:extLst>
  </p:cSld>
  <p:clrMapOvr>
    <a:masterClrMapping/>
  </p:clrMapOvr>
  <p:transition spd="slow">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1DF8-ECB0-4C3C-9571-146CC703A9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284C69-BE4F-491F-82F5-753995852E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B91980-24E1-40E7-B78D-AD30EEC4B92E}"/>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a:extLst>
              <a:ext uri="{FF2B5EF4-FFF2-40B4-BE49-F238E27FC236}">
                <a16:creationId xmlns:a16="http://schemas.microsoft.com/office/drawing/2014/main" id="{5E3189A0-E949-4FAB-9873-4E9696C1DA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0C5520-5F6A-4759-911B-FFEA3E4FC564}"/>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565019584"/>
      </p:ext>
    </p:extLst>
  </p:cSld>
  <p:clrMapOvr>
    <a:masterClrMapping/>
  </p:clrMapOvr>
  <p:transition spd="slow">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CDD2-4FC9-4978-AC41-AEC0EC4E5B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C01697-6546-4BF3-9A19-49305E4AC5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C062E-796F-49D0-9488-2E7DF2E06A44}"/>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a:extLst>
              <a:ext uri="{FF2B5EF4-FFF2-40B4-BE49-F238E27FC236}">
                <a16:creationId xmlns:a16="http://schemas.microsoft.com/office/drawing/2014/main" id="{1CE19637-2C8E-41A7-8B7B-BF7FA970D4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C9B555-4278-4FB8-9DD3-15E2A44708B3}"/>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446630394"/>
      </p:ext>
    </p:extLst>
  </p:cSld>
  <p:clrMapOvr>
    <a:masterClrMapping/>
  </p:clrMapOvr>
  <p:transition spd="slow">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6FF4-0E4E-41A4-814C-589B78B523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80C87F-860B-440D-BCA5-1A72A8F888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42030C-D1FC-4400-A969-7E2F337FB54A}"/>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a:extLst>
              <a:ext uri="{FF2B5EF4-FFF2-40B4-BE49-F238E27FC236}">
                <a16:creationId xmlns:a16="http://schemas.microsoft.com/office/drawing/2014/main" id="{EE6EDECB-EB54-4336-A649-FD52BE7ED7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E571BF-4F24-4AF4-8600-6CE1E18DDD11}"/>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738613019"/>
      </p:ext>
    </p:extLst>
  </p:cSld>
  <p:clrMapOvr>
    <a:masterClrMapping/>
  </p:clrMapOvr>
  <p:transition spd="slow">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AE750-06A2-4A36-910E-BC1F14CCF8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B39D2-845B-4A94-B7C8-461FEC0F2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7C6716-1E99-4626-81CB-2C7055A6B3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13B15-2F11-43A2-BA7F-889BEEDD6A79}"/>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6" name="Footer Placeholder 5">
            <a:extLst>
              <a:ext uri="{FF2B5EF4-FFF2-40B4-BE49-F238E27FC236}">
                <a16:creationId xmlns:a16="http://schemas.microsoft.com/office/drawing/2014/main" id="{3B92D4AE-B228-4B2D-8562-F86DDEC53D0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5E64EB-C0D4-4C82-B679-C7610670B9F9}"/>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782628049"/>
      </p:ext>
    </p:extLst>
  </p:cSld>
  <p:clrMapOvr>
    <a:masterClrMapping/>
  </p:clrMapOvr>
  <p:transition spd="slow">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2025-1C2D-416E-8B2B-52356A127B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FCDF21-CE8D-4A31-AB5C-711923DF6D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25914F-790D-4DB0-95E2-C4E2A274D7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FFFB8-C149-4130-BF5B-6D9E917390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2B79D3-A849-4D61-9A87-9CD87930DD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B9891-38AC-45F1-BDDB-A6EC9DEE62AA}"/>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8" name="Footer Placeholder 7">
            <a:extLst>
              <a:ext uri="{FF2B5EF4-FFF2-40B4-BE49-F238E27FC236}">
                <a16:creationId xmlns:a16="http://schemas.microsoft.com/office/drawing/2014/main" id="{BEF7B686-6B9D-4BA5-95F6-BFBACEFB00B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314B40C-1545-4471-8A82-78E3916D5712}"/>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631694575"/>
      </p:ext>
    </p:extLst>
  </p:cSld>
  <p:clrMapOvr>
    <a:masterClrMapping/>
  </p:clrMapOvr>
  <p:transition spd="slow">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D1C9-F793-48B0-9FF5-F1BE769396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A287DC-DD01-4D5C-8128-1867EB4AE040}"/>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4" name="Footer Placeholder 3">
            <a:extLst>
              <a:ext uri="{FF2B5EF4-FFF2-40B4-BE49-F238E27FC236}">
                <a16:creationId xmlns:a16="http://schemas.microsoft.com/office/drawing/2014/main" id="{49705556-B9CA-4CAE-A360-62366145D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39F2E2-BC6C-4206-B72E-3B9BDB71A7E5}"/>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2134803767"/>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783" y="1600212"/>
            <a:ext cx="5384797" cy="4525961"/>
          </a:xfrm>
        </p:spPr>
        <p:txBody>
          <a:bodyPr/>
          <a:lstStyle>
            <a:lvl1pPr>
              <a:defRPr sz="2900"/>
            </a:lvl1pPr>
            <a:lvl2pPr>
              <a:defRPr sz="26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786" y="1600212"/>
            <a:ext cx="5384797" cy="4525961"/>
          </a:xfrm>
        </p:spPr>
        <p:txBody>
          <a:bodyPr/>
          <a:lstStyle>
            <a:lvl1pPr>
              <a:defRPr sz="2900"/>
            </a:lvl1pPr>
            <a:lvl2pPr>
              <a:defRPr sz="26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6"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7"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FC44513A-34FC-4FFE-AB8A-304B7C3C7221}" type="slidenum">
              <a:rPr lang="en-US"/>
              <a:pPr>
                <a:defRPr/>
              </a:pPr>
              <a:t>‹#›</a:t>
            </a:fld>
            <a:endParaRPr lang="en-US" dirty="0"/>
          </a:p>
        </p:txBody>
      </p:sp>
    </p:spTree>
    <p:extLst>
      <p:ext uri="{BB962C8B-B14F-4D97-AF65-F5344CB8AC3E}">
        <p14:creationId xmlns:p14="http://schemas.microsoft.com/office/powerpoint/2010/main" val="2847421870"/>
      </p:ext>
    </p:extLst>
  </p:cSld>
  <p:clrMapOvr>
    <a:masterClrMapping/>
  </p:clrMapOvr>
  <p:transition spd="slow">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E89C2E-A0BA-4BE5-A4B1-09F7FDD58105}"/>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3" name="Footer Placeholder 2">
            <a:extLst>
              <a:ext uri="{FF2B5EF4-FFF2-40B4-BE49-F238E27FC236}">
                <a16:creationId xmlns:a16="http://schemas.microsoft.com/office/drawing/2014/main" id="{FAC5B7F9-26A0-4E13-BB2E-ABE47769014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EAF1AD5-0AAC-4F23-9738-5B1BB8274B15}"/>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737005623"/>
      </p:ext>
    </p:extLst>
  </p:cSld>
  <p:clrMapOvr>
    <a:masterClrMapping/>
  </p:clrMapOvr>
  <p:transition spd="slow">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EE95-2BAE-45B0-A5C7-346D1CB1C4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9197E4-9411-4848-A522-7F8348340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8D4416-5667-40ED-B998-4F7AD00C6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F4763-CCE3-4A9F-9081-2349FB35007E}"/>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6" name="Footer Placeholder 5">
            <a:extLst>
              <a:ext uri="{FF2B5EF4-FFF2-40B4-BE49-F238E27FC236}">
                <a16:creationId xmlns:a16="http://schemas.microsoft.com/office/drawing/2014/main" id="{AA4BF262-2D9C-4E02-8C3C-75B77D32D6D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F2951F-F63D-4AEB-9169-C89F33BBC5C6}"/>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1507044795"/>
      </p:ext>
    </p:extLst>
  </p:cSld>
  <p:clrMapOvr>
    <a:masterClrMapping/>
  </p:clrMapOvr>
  <p:transition spd="slow">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E67A-51B3-4A17-B5A1-BEF6CF985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64B56E-2C28-45B4-9824-7C43F632E0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A42592F-46D7-4D9D-A90F-9E89B6CDA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4D501-6548-417F-8D8B-0E1350CA70BB}"/>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6" name="Footer Placeholder 5">
            <a:extLst>
              <a:ext uri="{FF2B5EF4-FFF2-40B4-BE49-F238E27FC236}">
                <a16:creationId xmlns:a16="http://schemas.microsoft.com/office/drawing/2014/main" id="{4C953081-EE5A-42EA-9844-52223644F6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88F9ECC-EEBF-4E9C-910A-D486D7A597A4}"/>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1728529561"/>
      </p:ext>
    </p:extLst>
  </p:cSld>
  <p:clrMapOvr>
    <a:masterClrMapping/>
  </p:clrMapOvr>
  <p:transition spd="slow">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0813-8E47-4437-8943-E38CA08CC6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D9EC80-11CD-4712-BB9A-CE37A8EF53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F45F-88AA-491F-8625-F6CB6839D6CC}"/>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a:extLst>
              <a:ext uri="{FF2B5EF4-FFF2-40B4-BE49-F238E27FC236}">
                <a16:creationId xmlns:a16="http://schemas.microsoft.com/office/drawing/2014/main" id="{C54C6774-8626-46E7-8756-79409D47F5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B72CA6-3B3A-47D9-80C8-4E74ED790A61}"/>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768110582"/>
      </p:ext>
    </p:extLst>
  </p:cSld>
  <p:clrMapOvr>
    <a:masterClrMapping/>
  </p:clrMapOvr>
  <p:transition spd="slow">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3EBE57-F532-4824-B914-05BF59EC8A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CEF33C-FC6C-4A84-AD87-769C4AE918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EDC8B5-001F-488E-8BDD-D5AA506A0AD0}"/>
              </a:ext>
            </a:extLst>
          </p:cNvPr>
          <p:cNvSpPr>
            <a:spLocks noGrp="1"/>
          </p:cNvSpPr>
          <p:nvPr>
            <p:ph type="dt" sz="half" idx="10"/>
          </p:nvPr>
        </p:nvSpPr>
        <p:spPr/>
        <p:txBody>
          <a:bodyPr/>
          <a:lstStyle/>
          <a:p>
            <a:fld id="{A12C7E72-0CC6-47E0-A604-C28B7A6CBFCB}" type="datetimeFigureOut">
              <a:rPr lang="en-US" smtClean="0"/>
              <a:t>9/6/2022</a:t>
            </a:fld>
            <a:endParaRPr lang="en-US" dirty="0"/>
          </a:p>
        </p:txBody>
      </p:sp>
      <p:sp>
        <p:nvSpPr>
          <p:cNvPr id="5" name="Footer Placeholder 4">
            <a:extLst>
              <a:ext uri="{FF2B5EF4-FFF2-40B4-BE49-F238E27FC236}">
                <a16:creationId xmlns:a16="http://schemas.microsoft.com/office/drawing/2014/main" id="{202DD273-6B89-478C-8498-577D33D0FC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F4DBC1-374E-4F17-B089-F29A9ACBA222}"/>
              </a:ext>
            </a:extLst>
          </p:cNvPr>
          <p:cNvSpPr>
            <a:spLocks noGrp="1"/>
          </p:cNvSpPr>
          <p:nvPr>
            <p:ph type="sldNum" sz="quarter" idx="12"/>
          </p:nvPr>
        </p:nvSpPr>
        <p:spPr/>
        <p:txBody>
          <a:bodyPr/>
          <a:lstStyle/>
          <a:p>
            <a:fld id="{454F3CDE-66F6-4F40-AC85-69FE3DE3DA6D}" type="slidenum">
              <a:rPr lang="en-US" smtClean="0"/>
              <a:t>‹#›</a:t>
            </a:fld>
            <a:endParaRPr lang="en-US" dirty="0"/>
          </a:p>
        </p:txBody>
      </p:sp>
    </p:spTree>
    <p:extLst>
      <p:ext uri="{BB962C8B-B14F-4D97-AF65-F5344CB8AC3E}">
        <p14:creationId xmlns:p14="http://schemas.microsoft.com/office/powerpoint/2010/main" val="3928037584"/>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10249" y="1535348"/>
            <a:ext cx="5386916" cy="639763"/>
          </a:xfrm>
        </p:spPr>
        <p:txBody>
          <a:bodyPr anchor="b"/>
          <a:lstStyle>
            <a:lvl1pPr marL="0" indent="0">
              <a:buNone/>
              <a:defRPr sz="2600" b="1"/>
            </a:lvl1pPr>
            <a:lvl2pPr marL="438805" indent="0">
              <a:buNone/>
              <a:defRPr sz="1800" b="1"/>
            </a:lvl2pPr>
            <a:lvl3pPr marL="877512" indent="0">
              <a:buNone/>
              <a:defRPr sz="1800" b="1"/>
            </a:lvl3pPr>
            <a:lvl4pPr marL="1316256" indent="0">
              <a:buNone/>
              <a:defRPr sz="1700" b="1"/>
            </a:lvl4pPr>
            <a:lvl5pPr marL="1755004" indent="0">
              <a:buNone/>
              <a:defRPr sz="1700" b="1"/>
            </a:lvl5pPr>
            <a:lvl6pPr marL="2193729" indent="0">
              <a:buNone/>
              <a:defRPr sz="1700" b="1"/>
            </a:lvl6pPr>
            <a:lvl7pPr marL="2632512" indent="0">
              <a:buNone/>
              <a:defRPr sz="1700" b="1"/>
            </a:lvl7pPr>
            <a:lvl8pPr marL="3071274" indent="0">
              <a:buNone/>
              <a:defRPr sz="1700" b="1"/>
            </a:lvl8pPr>
            <a:lvl9pPr marL="3510033" indent="0">
              <a:buNone/>
              <a:defRPr sz="1700" b="1"/>
            </a:lvl9pPr>
          </a:lstStyle>
          <a:p>
            <a:pPr lvl="0"/>
            <a:r>
              <a:rPr lang="en-US"/>
              <a:t>Click to edit Master text styles</a:t>
            </a:r>
          </a:p>
        </p:txBody>
      </p:sp>
      <p:sp>
        <p:nvSpPr>
          <p:cNvPr id="4" name="Content Placeholder 3"/>
          <p:cNvSpPr>
            <a:spLocks noGrp="1"/>
          </p:cNvSpPr>
          <p:nvPr>
            <p:ph sz="half" idx="2"/>
          </p:nvPr>
        </p:nvSpPr>
        <p:spPr>
          <a:xfrm>
            <a:off x="610249" y="2174879"/>
            <a:ext cx="5386916" cy="3951289"/>
          </a:xfrm>
        </p:spPr>
        <p:txBody>
          <a:bodyPr/>
          <a:lstStyle>
            <a:lvl1pPr>
              <a:defRPr sz="2600"/>
            </a:lvl1pPr>
            <a:lvl2pPr>
              <a:defRPr sz="18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531" y="1535348"/>
            <a:ext cx="5389035" cy="639763"/>
          </a:xfrm>
        </p:spPr>
        <p:txBody>
          <a:bodyPr anchor="b"/>
          <a:lstStyle>
            <a:lvl1pPr marL="0" indent="0">
              <a:buNone/>
              <a:defRPr sz="2600" b="1"/>
            </a:lvl1pPr>
            <a:lvl2pPr marL="438805" indent="0">
              <a:buNone/>
              <a:defRPr sz="1800" b="1"/>
            </a:lvl2pPr>
            <a:lvl3pPr marL="877512" indent="0">
              <a:buNone/>
              <a:defRPr sz="1800" b="1"/>
            </a:lvl3pPr>
            <a:lvl4pPr marL="1316256" indent="0">
              <a:buNone/>
              <a:defRPr sz="1700" b="1"/>
            </a:lvl4pPr>
            <a:lvl5pPr marL="1755004" indent="0">
              <a:buNone/>
              <a:defRPr sz="1700" b="1"/>
            </a:lvl5pPr>
            <a:lvl6pPr marL="2193729" indent="0">
              <a:buNone/>
              <a:defRPr sz="1700" b="1"/>
            </a:lvl6pPr>
            <a:lvl7pPr marL="2632512" indent="0">
              <a:buNone/>
              <a:defRPr sz="1700" b="1"/>
            </a:lvl7pPr>
            <a:lvl8pPr marL="3071274" indent="0">
              <a:buNone/>
              <a:defRPr sz="1700" b="1"/>
            </a:lvl8pPr>
            <a:lvl9pPr marL="3510033" indent="0">
              <a:buNone/>
              <a:defRPr sz="1700" b="1"/>
            </a:lvl9pPr>
          </a:lstStyle>
          <a:p>
            <a:pPr lvl="0"/>
            <a:r>
              <a:rPr lang="en-US"/>
              <a:t>Click to edit Master text styles</a:t>
            </a:r>
          </a:p>
        </p:txBody>
      </p:sp>
      <p:sp>
        <p:nvSpPr>
          <p:cNvPr id="6" name="Content Placeholder 5"/>
          <p:cNvSpPr>
            <a:spLocks noGrp="1"/>
          </p:cNvSpPr>
          <p:nvPr>
            <p:ph sz="quarter" idx="4"/>
          </p:nvPr>
        </p:nvSpPr>
        <p:spPr>
          <a:xfrm>
            <a:off x="6193531" y="2174879"/>
            <a:ext cx="5389035" cy="3951289"/>
          </a:xfrm>
        </p:spPr>
        <p:txBody>
          <a:bodyPr/>
          <a:lstStyle>
            <a:lvl1pPr>
              <a:defRPr sz="2600"/>
            </a:lvl1pPr>
            <a:lvl2pPr>
              <a:defRPr sz="18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8"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9"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53ABAD12-2443-43B7-B672-81935137BE39}" type="slidenum">
              <a:rPr lang="en-US"/>
              <a:pPr>
                <a:defRPr/>
              </a:pPr>
              <a:t>‹#›</a:t>
            </a:fld>
            <a:endParaRPr lang="en-US" dirty="0"/>
          </a:p>
        </p:txBody>
      </p:sp>
    </p:spTree>
    <p:extLst>
      <p:ext uri="{BB962C8B-B14F-4D97-AF65-F5344CB8AC3E}">
        <p14:creationId xmlns:p14="http://schemas.microsoft.com/office/powerpoint/2010/main" val="1411324677"/>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4"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5"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8FFD0950-B58E-41FA-A1E5-19897C65B4C1}" type="slidenum">
              <a:rPr lang="en-US"/>
              <a:pPr>
                <a:defRPr/>
              </a:pPr>
              <a:t>‹#›</a:t>
            </a:fld>
            <a:endParaRPr lang="en-US" dirty="0"/>
          </a:p>
        </p:txBody>
      </p:sp>
    </p:spTree>
    <p:extLst>
      <p:ext uri="{BB962C8B-B14F-4D97-AF65-F5344CB8AC3E}">
        <p14:creationId xmlns:p14="http://schemas.microsoft.com/office/powerpoint/2010/main" val="3388054396"/>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3"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4"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04721470-5F77-4A10-9B58-E4780126CA05}" type="slidenum">
              <a:rPr lang="en-US"/>
              <a:pPr>
                <a:defRPr/>
              </a:pPr>
              <a:t>‹#›</a:t>
            </a:fld>
            <a:endParaRPr lang="en-US" dirty="0"/>
          </a:p>
        </p:txBody>
      </p:sp>
    </p:spTree>
    <p:extLst>
      <p:ext uri="{BB962C8B-B14F-4D97-AF65-F5344CB8AC3E}">
        <p14:creationId xmlns:p14="http://schemas.microsoft.com/office/powerpoint/2010/main" val="2527451617"/>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349" y="273053"/>
            <a:ext cx="4011087" cy="1162052"/>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4766736" y="273175"/>
            <a:ext cx="6815665" cy="5853113"/>
          </a:xfrm>
        </p:spPr>
        <p:txBody>
          <a:bodyPr/>
          <a:lstStyle>
            <a:lvl1pPr>
              <a:defRPr sz="3300"/>
            </a:lvl1pPr>
            <a:lvl2pPr>
              <a:defRPr sz="2900"/>
            </a:lvl2pPr>
            <a:lvl3pPr>
              <a:defRPr sz="2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349" y="1435107"/>
            <a:ext cx="4011087" cy="4691064"/>
          </a:xfrm>
        </p:spPr>
        <p:txBody>
          <a:bodyPr/>
          <a:lstStyle>
            <a:lvl1pPr marL="0" indent="0">
              <a:buNone/>
              <a:defRPr sz="1300"/>
            </a:lvl1pPr>
            <a:lvl2pPr marL="438805" indent="0">
              <a:buNone/>
              <a:defRPr sz="1300"/>
            </a:lvl2pPr>
            <a:lvl3pPr marL="877512" indent="0">
              <a:buNone/>
              <a:defRPr sz="900"/>
            </a:lvl3pPr>
            <a:lvl4pPr marL="1316256" indent="0">
              <a:buNone/>
              <a:defRPr sz="900"/>
            </a:lvl4pPr>
            <a:lvl5pPr marL="1755004" indent="0">
              <a:buNone/>
              <a:defRPr sz="900"/>
            </a:lvl5pPr>
            <a:lvl6pPr marL="2193729" indent="0">
              <a:buNone/>
              <a:defRPr sz="900"/>
            </a:lvl6pPr>
            <a:lvl7pPr marL="2632512" indent="0">
              <a:buNone/>
              <a:defRPr sz="900"/>
            </a:lvl7pPr>
            <a:lvl8pPr marL="3071274" indent="0">
              <a:buNone/>
              <a:defRPr sz="900"/>
            </a:lvl8pPr>
            <a:lvl9pPr marL="3510033"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6"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7"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3A0A08F3-4DE4-4729-BCF0-4D4694F1E818}" type="slidenum">
              <a:rPr lang="en-US"/>
              <a:pPr>
                <a:defRPr/>
              </a:pPr>
              <a:t>‹#›</a:t>
            </a:fld>
            <a:endParaRPr lang="en-US" dirty="0"/>
          </a:p>
        </p:txBody>
      </p:sp>
    </p:spTree>
    <p:extLst>
      <p:ext uri="{BB962C8B-B14F-4D97-AF65-F5344CB8AC3E}">
        <p14:creationId xmlns:p14="http://schemas.microsoft.com/office/powerpoint/2010/main" val="2210118678"/>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13"/>
            <a:ext cx="7315200" cy="566738"/>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2389719" y="612774"/>
            <a:ext cx="7315200" cy="4114800"/>
          </a:xfrm>
        </p:spPr>
        <p:txBody>
          <a:bodyPr/>
          <a:lstStyle>
            <a:lvl1pPr marL="0" indent="0">
              <a:buNone/>
              <a:defRPr sz="3300"/>
            </a:lvl1pPr>
            <a:lvl2pPr marL="438805" indent="0">
              <a:buNone/>
              <a:defRPr sz="2900"/>
            </a:lvl2pPr>
            <a:lvl3pPr marL="877512" indent="0">
              <a:buNone/>
              <a:defRPr sz="2600"/>
            </a:lvl3pPr>
            <a:lvl4pPr marL="1316256" indent="0">
              <a:buNone/>
              <a:defRPr sz="1800"/>
            </a:lvl4pPr>
            <a:lvl5pPr marL="1755004" indent="0">
              <a:buNone/>
              <a:defRPr sz="1800"/>
            </a:lvl5pPr>
            <a:lvl6pPr marL="2193729" indent="0">
              <a:buNone/>
              <a:defRPr sz="1800"/>
            </a:lvl6pPr>
            <a:lvl7pPr marL="2632512" indent="0">
              <a:buNone/>
              <a:defRPr sz="1800"/>
            </a:lvl7pPr>
            <a:lvl8pPr marL="3071274" indent="0">
              <a:buNone/>
              <a:defRPr sz="1800"/>
            </a:lvl8pPr>
            <a:lvl9pPr marL="3510033" indent="0">
              <a:buNone/>
              <a:defRPr sz="1800"/>
            </a:lvl9pPr>
          </a:lstStyle>
          <a:p>
            <a:pPr lvl="0"/>
            <a:endParaRPr lang="en-US" noProof="0" dirty="0"/>
          </a:p>
        </p:txBody>
      </p:sp>
      <p:sp>
        <p:nvSpPr>
          <p:cNvPr id="4" name="Text Placeholder 3"/>
          <p:cNvSpPr>
            <a:spLocks noGrp="1"/>
          </p:cNvSpPr>
          <p:nvPr>
            <p:ph type="body" sz="half" idx="2"/>
          </p:nvPr>
        </p:nvSpPr>
        <p:spPr>
          <a:xfrm>
            <a:off x="2389719" y="5367458"/>
            <a:ext cx="7315200" cy="804863"/>
          </a:xfrm>
        </p:spPr>
        <p:txBody>
          <a:bodyPr/>
          <a:lstStyle>
            <a:lvl1pPr marL="0" indent="0">
              <a:buNone/>
              <a:defRPr sz="1300"/>
            </a:lvl1pPr>
            <a:lvl2pPr marL="438805" indent="0">
              <a:buNone/>
              <a:defRPr sz="1300"/>
            </a:lvl2pPr>
            <a:lvl3pPr marL="877512" indent="0">
              <a:buNone/>
              <a:defRPr sz="900"/>
            </a:lvl3pPr>
            <a:lvl4pPr marL="1316256" indent="0">
              <a:buNone/>
              <a:defRPr sz="900"/>
            </a:lvl4pPr>
            <a:lvl5pPr marL="1755004" indent="0">
              <a:buNone/>
              <a:defRPr sz="900"/>
            </a:lvl5pPr>
            <a:lvl6pPr marL="2193729" indent="0">
              <a:buNone/>
              <a:defRPr sz="900"/>
            </a:lvl6pPr>
            <a:lvl7pPr marL="2632512" indent="0">
              <a:buNone/>
              <a:defRPr sz="900"/>
            </a:lvl7pPr>
            <a:lvl8pPr marL="3071274" indent="0">
              <a:buNone/>
              <a:defRPr sz="900"/>
            </a:lvl8pPr>
            <a:lvl9pPr marL="3510033"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6" name="Rectangle 5"/>
          <p:cNvSpPr>
            <a:spLocks noGrp="1" noChangeArrowheads="1"/>
          </p:cNvSpPr>
          <p:nvPr>
            <p:ph type="ftr" sz="quarter" idx="11"/>
          </p:nvPr>
        </p:nvSpPr>
        <p:spPr/>
        <p:txBody>
          <a:bodyPr/>
          <a:lstStyle>
            <a:lvl1pPr eaLnBrk="0" hangingPunct="0">
              <a:defRPr>
                <a:ea typeface="ＭＳ Ｐゴシック" pitchFamily="34" charset="-128"/>
                <a:cs typeface="Arial" charset="0"/>
              </a:defRPr>
            </a:lvl1pPr>
          </a:lstStyle>
          <a:p>
            <a:pPr>
              <a:defRPr/>
            </a:pPr>
            <a:endParaRPr lang="en-US" dirty="0"/>
          </a:p>
        </p:txBody>
      </p:sp>
      <p:sp>
        <p:nvSpPr>
          <p:cNvPr id="7" name="Rectangle 6"/>
          <p:cNvSpPr>
            <a:spLocks noGrp="1" noChangeArrowheads="1"/>
          </p:cNvSpPr>
          <p:nvPr>
            <p:ph type="sldNum" sz="quarter" idx="12"/>
          </p:nvPr>
        </p:nvSpPr>
        <p:spPr/>
        <p:txBody>
          <a:bodyPr/>
          <a:lstStyle>
            <a:lvl1pPr eaLnBrk="0" hangingPunct="0">
              <a:defRPr>
                <a:ea typeface="ＭＳ Ｐゴシック" pitchFamily="34" charset="-128"/>
                <a:cs typeface="Arial" charset="0"/>
              </a:defRPr>
            </a:lvl1pPr>
          </a:lstStyle>
          <a:p>
            <a:pPr>
              <a:defRPr/>
            </a:pPr>
            <a:fld id="{D539D194-D181-4DB8-91DF-BBC55032877C}" type="slidenum">
              <a:rPr lang="en-US"/>
              <a:pPr>
                <a:defRPr/>
              </a:pPr>
              <a:t>‹#›</a:t>
            </a:fld>
            <a:endParaRPr lang="en-US" dirty="0"/>
          </a:p>
        </p:txBody>
      </p:sp>
    </p:spTree>
    <p:extLst>
      <p:ext uri="{BB962C8B-B14F-4D97-AF65-F5344CB8AC3E}">
        <p14:creationId xmlns:p14="http://schemas.microsoft.com/office/powerpoint/2010/main" val="3871040173"/>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609600" y="274767"/>
            <a:ext cx="10972800" cy="1142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2" tIns="43796" rIns="87852" bIns="43796" numCol="1" anchor="ctr" anchorCtr="0" compatLnSpc="1">
            <a:prstTxWarp prst="textNoShape">
              <a:avLst/>
            </a:prstTxWarp>
          </a:bodyPr>
          <a:lstStyle/>
          <a:p>
            <a:pPr lvl="0"/>
            <a:r>
              <a:rPr lang="en-US"/>
              <a:t>Click to edit Master title style</a:t>
            </a:r>
          </a:p>
        </p:txBody>
      </p:sp>
      <p:sp>
        <p:nvSpPr>
          <p:cNvPr id="18435" name="Rectangle 3"/>
          <p:cNvSpPr>
            <a:spLocks noGrp="1" noChangeArrowheads="1"/>
          </p:cNvSpPr>
          <p:nvPr>
            <p:ph type="body" idx="1"/>
          </p:nvPr>
        </p:nvSpPr>
        <p:spPr bwMode="auto">
          <a:xfrm>
            <a:off x="609600" y="1600212"/>
            <a:ext cx="10972800" cy="4525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2" tIns="43796" rIns="87852" bIns="4379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29508" name="Rectangle 4"/>
          <p:cNvSpPr>
            <a:spLocks noGrp="1" noChangeArrowheads="1"/>
          </p:cNvSpPr>
          <p:nvPr>
            <p:ph type="dt" sz="half" idx="2"/>
          </p:nvPr>
        </p:nvSpPr>
        <p:spPr bwMode="auto">
          <a:xfrm>
            <a:off x="609782" y="6245228"/>
            <a:ext cx="2844803" cy="476252"/>
          </a:xfrm>
          <a:prstGeom prst="rect">
            <a:avLst/>
          </a:prstGeom>
          <a:noFill/>
          <a:ln w="9525">
            <a:noFill/>
            <a:miter lim="800000"/>
            <a:headEnd/>
            <a:tailEnd/>
          </a:ln>
          <a:effectLst/>
        </p:spPr>
        <p:txBody>
          <a:bodyPr vert="horz" wrap="square" lIns="87852" tIns="43796" rIns="87852" bIns="43796" numCol="1" anchor="t" anchorCtr="0" compatLnSpc="1">
            <a:prstTxWarp prst="textNoShape">
              <a:avLst/>
            </a:prstTxWarp>
          </a:bodyPr>
          <a:lstStyle>
            <a:lvl1pPr eaLnBrk="1" hangingPunct="1">
              <a:defRPr sz="1300">
                <a:solidFill>
                  <a:srgbClr val="000000"/>
                </a:solidFill>
                <a:latin typeface="+mn-lt"/>
                <a:ea typeface="ＭＳ Ｐゴシック"/>
                <a:cs typeface="Arial"/>
              </a:defRPr>
            </a:lvl1pPr>
          </a:lstStyle>
          <a:p>
            <a:pPr defTabSz="877512" fontAlgn="base">
              <a:spcBef>
                <a:spcPct val="0"/>
              </a:spcBef>
              <a:spcAft>
                <a:spcPct val="0"/>
              </a:spcAft>
              <a:defRPr/>
            </a:pPr>
            <a:endParaRPr lang="en-US" dirty="0"/>
          </a:p>
        </p:txBody>
      </p:sp>
      <p:sp>
        <p:nvSpPr>
          <p:cNvPr id="1429509" name="Rectangle 5"/>
          <p:cNvSpPr>
            <a:spLocks noGrp="1" noChangeArrowheads="1"/>
          </p:cNvSpPr>
          <p:nvPr>
            <p:ph type="ftr" sz="quarter" idx="3"/>
          </p:nvPr>
        </p:nvSpPr>
        <p:spPr bwMode="auto">
          <a:xfrm>
            <a:off x="4165795" y="6245228"/>
            <a:ext cx="3860797" cy="476252"/>
          </a:xfrm>
          <a:prstGeom prst="rect">
            <a:avLst/>
          </a:prstGeom>
          <a:noFill/>
          <a:ln w="9525">
            <a:noFill/>
            <a:miter lim="800000"/>
            <a:headEnd/>
            <a:tailEnd/>
          </a:ln>
          <a:effectLst/>
        </p:spPr>
        <p:txBody>
          <a:bodyPr vert="horz" wrap="square" lIns="87852" tIns="43796" rIns="87852" bIns="43796" numCol="1" anchor="t" anchorCtr="0" compatLnSpc="1">
            <a:prstTxWarp prst="textNoShape">
              <a:avLst/>
            </a:prstTxWarp>
          </a:bodyPr>
          <a:lstStyle>
            <a:lvl1pPr algn="ctr" eaLnBrk="1" hangingPunct="1">
              <a:defRPr sz="1300">
                <a:solidFill>
                  <a:srgbClr val="000000"/>
                </a:solidFill>
                <a:latin typeface="+mn-lt"/>
                <a:ea typeface="ＭＳ Ｐゴシック"/>
                <a:cs typeface="Arial"/>
              </a:defRPr>
            </a:lvl1pPr>
          </a:lstStyle>
          <a:p>
            <a:pPr defTabSz="877512" fontAlgn="base">
              <a:spcBef>
                <a:spcPct val="0"/>
              </a:spcBef>
              <a:spcAft>
                <a:spcPct val="0"/>
              </a:spcAft>
              <a:defRPr/>
            </a:pPr>
            <a:endParaRPr lang="en-US" dirty="0"/>
          </a:p>
        </p:txBody>
      </p:sp>
      <p:sp>
        <p:nvSpPr>
          <p:cNvPr id="1429510" name="Rectangle 6"/>
          <p:cNvSpPr>
            <a:spLocks noGrp="1" noChangeArrowheads="1"/>
          </p:cNvSpPr>
          <p:nvPr>
            <p:ph type="sldNum" sz="quarter" idx="4"/>
          </p:nvPr>
        </p:nvSpPr>
        <p:spPr bwMode="auto">
          <a:xfrm>
            <a:off x="8737780" y="6245228"/>
            <a:ext cx="2844803" cy="476252"/>
          </a:xfrm>
          <a:prstGeom prst="rect">
            <a:avLst/>
          </a:prstGeom>
          <a:noFill/>
          <a:ln w="9525">
            <a:noFill/>
            <a:miter lim="800000"/>
            <a:headEnd/>
            <a:tailEnd/>
          </a:ln>
          <a:effectLst/>
        </p:spPr>
        <p:txBody>
          <a:bodyPr vert="horz" wrap="square" lIns="87852" tIns="43796" rIns="87852" bIns="43796" numCol="1" anchor="t" anchorCtr="0" compatLnSpc="1">
            <a:prstTxWarp prst="textNoShape">
              <a:avLst/>
            </a:prstTxWarp>
          </a:bodyPr>
          <a:lstStyle>
            <a:lvl1pPr algn="r" eaLnBrk="1" hangingPunct="1">
              <a:defRPr sz="1300">
                <a:solidFill>
                  <a:srgbClr val="000000"/>
                </a:solidFill>
                <a:latin typeface="+mn-lt"/>
                <a:ea typeface="ＭＳ Ｐゴシック"/>
                <a:cs typeface="Arial"/>
              </a:defRPr>
            </a:lvl1pPr>
          </a:lstStyle>
          <a:p>
            <a:pPr defTabSz="877512" fontAlgn="base">
              <a:spcBef>
                <a:spcPct val="0"/>
              </a:spcBef>
              <a:spcAft>
                <a:spcPct val="0"/>
              </a:spcAft>
              <a:defRPr/>
            </a:pPr>
            <a:fld id="{8CF97DEA-AD34-4673-A45D-4A2465304829}" type="slidenum">
              <a:rPr lang="en-US" smtClean="0"/>
              <a:pPr defTabSz="877512" fontAlgn="base">
                <a:spcBef>
                  <a:spcPct val="0"/>
                </a:spcBef>
                <a:spcAft>
                  <a:spcPct val="0"/>
                </a:spcAft>
                <a:defRPr/>
              </a:pPr>
              <a:t>‹#›</a:t>
            </a:fld>
            <a:endParaRPr lang="en-US" dirty="0"/>
          </a:p>
        </p:txBody>
      </p:sp>
    </p:spTree>
    <p:extLst>
      <p:ext uri="{BB962C8B-B14F-4D97-AF65-F5344CB8AC3E}">
        <p14:creationId xmlns:p14="http://schemas.microsoft.com/office/powerpoint/2010/main" val="9756233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wipe dir="r"/>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38805" algn="ctr" rtl="0" fontAlgn="base">
        <a:spcBef>
          <a:spcPct val="0"/>
        </a:spcBef>
        <a:spcAft>
          <a:spcPct val="0"/>
        </a:spcAft>
        <a:defRPr sz="4400">
          <a:solidFill>
            <a:schemeClr val="tx2"/>
          </a:solidFill>
          <a:latin typeface="Arial" charset="0"/>
          <a:cs typeface="Arial" charset="0"/>
        </a:defRPr>
      </a:lvl6pPr>
      <a:lvl7pPr marL="877512" algn="ctr" rtl="0" fontAlgn="base">
        <a:spcBef>
          <a:spcPct val="0"/>
        </a:spcBef>
        <a:spcAft>
          <a:spcPct val="0"/>
        </a:spcAft>
        <a:defRPr sz="4400">
          <a:solidFill>
            <a:schemeClr val="tx2"/>
          </a:solidFill>
          <a:latin typeface="Arial" charset="0"/>
          <a:cs typeface="Arial" charset="0"/>
        </a:defRPr>
      </a:lvl7pPr>
      <a:lvl8pPr marL="1316256" algn="ctr" rtl="0" fontAlgn="base">
        <a:spcBef>
          <a:spcPct val="0"/>
        </a:spcBef>
        <a:spcAft>
          <a:spcPct val="0"/>
        </a:spcAft>
        <a:defRPr sz="4400">
          <a:solidFill>
            <a:schemeClr val="tx2"/>
          </a:solidFill>
          <a:latin typeface="Arial" charset="0"/>
          <a:cs typeface="Arial" charset="0"/>
        </a:defRPr>
      </a:lvl8pPr>
      <a:lvl9pPr marL="1755004" algn="ctr" rtl="0" fontAlgn="base">
        <a:spcBef>
          <a:spcPct val="0"/>
        </a:spcBef>
        <a:spcAft>
          <a:spcPct val="0"/>
        </a:spcAft>
        <a:defRPr sz="4400">
          <a:solidFill>
            <a:schemeClr val="tx2"/>
          </a:solidFill>
          <a:latin typeface="Arial" charset="0"/>
          <a:cs typeface="Arial" charset="0"/>
        </a:defRPr>
      </a:lvl9pPr>
    </p:titleStyle>
    <p:bodyStyle>
      <a:lvl1pPr marL="329274" indent="-329274" algn="l" rtl="0" eaLnBrk="0" fontAlgn="base" hangingPunct="0">
        <a:spcBef>
          <a:spcPct val="20000"/>
        </a:spcBef>
        <a:spcAft>
          <a:spcPct val="0"/>
        </a:spcAft>
        <a:buChar char="•"/>
        <a:defRPr sz="3300">
          <a:solidFill>
            <a:schemeClr val="tx1"/>
          </a:solidFill>
          <a:latin typeface="+mn-lt"/>
          <a:ea typeface="+mn-ea"/>
          <a:cs typeface="+mn-cs"/>
        </a:defRPr>
      </a:lvl1pPr>
      <a:lvl2pPr marL="712966" indent="-274244" algn="l" rtl="0" eaLnBrk="0" fontAlgn="base" hangingPunct="0">
        <a:spcBef>
          <a:spcPct val="20000"/>
        </a:spcBef>
        <a:spcAft>
          <a:spcPct val="0"/>
        </a:spcAft>
        <a:buChar char="–"/>
        <a:defRPr sz="2900">
          <a:solidFill>
            <a:schemeClr val="tx1"/>
          </a:solidFill>
          <a:latin typeface="+mn-lt"/>
          <a:cs typeface="+mn-cs"/>
        </a:defRPr>
      </a:lvl2pPr>
      <a:lvl3pPr marL="1096880" indent="-219435" algn="l" rtl="0" eaLnBrk="0" fontAlgn="base" hangingPunct="0">
        <a:spcBef>
          <a:spcPct val="20000"/>
        </a:spcBef>
        <a:spcAft>
          <a:spcPct val="0"/>
        </a:spcAft>
        <a:buChar char="•"/>
        <a:defRPr sz="2600">
          <a:solidFill>
            <a:schemeClr val="tx1"/>
          </a:solidFill>
          <a:latin typeface="+mn-lt"/>
          <a:cs typeface="+mn-cs"/>
        </a:defRPr>
      </a:lvl3pPr>
      <a:lvl4pPr marL="1535635" indent="-219435" algn="l" rtl="0" eaLnBrk="0" fontAlgn="base" hangingPunct="0">
        <a:spcBef>
          <a:spcPct val="20000"/>
        </a:spcBef>
        <a:spcAft>
          <a:spcPct val="0"/>
        </a:spcAft>
        <a:buChar char="–"/>
        <a:defRPr sz="1800">
          <a:solidFill>
            <a:schemeClr val="tx1"/>
          </a:solidFill>
          <a:latin typeface="+mn-lt"/>
          <a:cs typeface="+mn-cs"/>
        </a:defRPr>
      </a:lvl4pPr>
      <a:lvl5pPr marL="1974374" indent="-219435" algn="l" rtl="0" eaLnBrk="0" fontAlgn="base" hangingPunct="0">
        <a:spcBef>
          <a:spcPct val="20000"/>
        </a:spcBef>
        <a:spcAft>
          <a:spcPct val="0"/>
        </a:spcAft>
        <a:buChar char="»"/>
        <a:defRPr sz="1800">
          <a:solidFill>
            <a:schemeClr val="tx1"/>
          </a:solidFill>
          <a:latin typeface="+mn-lt"/>
          <a:cs typeface="+mn-cs"/>
        </a:defRPr>
      </a:lvl5pPr>
      <a:lvl6pPr marL="2413123" indent="-219435" algn="l" rtl="0" fontAlgn="base">
        <a:spcBef>
          <a:spcPct val="20000"/>
        </a:spcBef>
        <a:spcAft>
          <a:spcPct val="0"/>
        </a:spcAft>
        <a:buChar char="»"/>
        <a:defRPr sz="1800">
          <a:solidFill>
            <a:schemeClr val="tx1"/>
          </a:solidFill>
          <a:latin typeface="+mn-lt"/>
          <a:cs typeface="+mn-cs"/>
        </a:defRPr>
      </a:lvl6pPr>
      <a:lvl7pPr marL="2851884" indent="-219435" algn="l" rtl="0" fontAlgn="base">
        <a:spcBef>
          <a:spcPct val="20000"/>
        </a:spcBef>
        <a:spcAft>
          <a:spcPct val="0"/>
        </a:spcAft>
        <a:buChar char="»"/>
        <a:defRPr sz="1800">
          <a:solidFill>
            <a:schemeClr val="tx1"/>
          </a:solidFill>
          <a:latin typeface="+mn-lt"/>
          <a:cs typeface="+mn-cs"/>
        </a:defRPr>
      </a:lvl7pPr>
      <a:lvl8pPr marL="3290633" indent="-219435" algn="l" rtl="0" fontAlgn="base">
        <a:spcBef>
          <a:spcPct val="20000"/>
        </a:spcBef>
        <a:spcAft>
          <a:spcPct val="0"/>
        </a:spcAft>
        <a:buChar char="»"/>
        <a:defRPr sz="1800">
          <a:solidFill>
            <a:schemeClr val="tx1"/>
          </a:solidFill>
          <a:latin typeface="+mn-lt"/>
          <a:cs typeface="+mn-cs"/>
        </a:defRPr>
      </a:lvl8pPr>
      <a:lvl9pPr marL="3729383" indent="-219435" algn="l" rtl="0" fontAlgn="base">
        <a:spcBef>
          <a:spcPct val="20000"/>
        </a:spcBef>
        <a:spcAft>
          <a:spcPct val="0"/>
        </a:spcAft>
        <a:buChar char="»"/>
        <a:defRPr sz="1800">
          <a:solidFill>
            <a:schemeClr val="tx1"/>
          </a:solidFill>
          <a:latin typeface="+mn-lt"/>
          <a:cs typeface="+mn-cs"/>
        </a:defRPr>
      </a:lvl9pPr>
    </p:bodyStyle>
    <p:otherStyle>
      <a:defPPr>
        <a:defRPr lang="en-US"/>
      </a:defPPr>
      <a:lvl1pPr marL="0" algn="l" defTabSz="877512" rtl="0" eaLnBrk="1" latinLnBrk="0" hangingPunct="1">
        <a:defRPr sz="1800" kern="1200">
          <a:solidFill>
            <a:schemeClr val="tx1"/>
          </a:solidFill>
          <a:latin typeface="+mn-lt"/>
          <a:ea typeface="+mn-ea"/>
          <a:cs typeface="+mn-cs"/>
        </a:defRPr>
      </a:lvl1pPr>
      <a:lvl2pPr marL="438805" algn="l" defTabSz="877512" rtl="0" eaLnBrk="1" latinLnBrk="0" hangingPunct="1">
        <a:defRPr sz="1800" kern="1200">
          <a:solidFill>
            <a:schemeClr val="tx1"/>
          </a:solidFill>
          <a:latin typeface="+mn-lt"/>
          <a:ea typeface="+mn-ea"/>
          <a:cs typeface="+mn-cs"/>
        </a:defRPr>
      </a:lvl2pPr>
      <a:lvl3pPr marL="877512" algn="l" defTabSz="877512" rtl="0" eaLnBrk="1" latinLnBrk="0" hangingPunct="1">
        <a:defRPr sz="1800" kern="1200">
          <a:solidFill>
            <a:schemeClr val="tx1"/>
          </a:solidFill>
          <a:latin typeface="+mn-lt"/>
          <a:ea typeface="+mn-ea"/>
          <a:cs typeface="+mn-cs"/>
        </a:defRPr>
      </a:lvl3pPr>
      <a:lvl4pPr marL="1316256" algn="l" defTabSz="877512" rtl="0" eaLnBrk="1" latinLnBrk="0" hangingPunct="1">
        <a:defRPr sz="1800" kern="1200">
          <a:solidFill>
            <a:schemeClr val="tx1"/>
          </a:solidFill>
          <a:latin typeface="+mn-lt"/>
          <a:ea typeface="+mn-ea"/>
          <a:cs typeface="+mn-cs"/>
        </a:defRPr>
      </a:lvl4pPr>
      <a:lvl5pPr marL="1755004" algn="l" defTabSz="877512" rtl="0" eaLnBrk="1" latinLnBrk="0" hangingPunct="1">
        <a:defRPr sz="1800" kern="1200">
          <a:solidFill>
            <a:schemeClr val="tx1"/>
          </a:solidFill>
          <a:latin typeface="+mn-lt"/>
          <a:ea typeface="+mn-ea"/>
          <a:cs typeface="+mn-cs"/>
        </a:defRPr>
      </a:lvl5pPr>
      <a:lvl6pPr marL="2193729" algn="l" defTabSz="877512" rtl="0" eaLnBrk="1" latinLnBrk="0" hangingPunct="1">
        <a:defRPr sz="1800" kern="1200">
          <a:solidFill>
            <a:schemeClr val="tx1"/>
          </a:solidFill>
          <a:latin typeface="+mn-lt"/>
          <a:ea typeface="+mn-ea"/>
          <a:cs typeface="+mn-cs"/>
        </a:defRPr>
      </a:lvl6pPr>
      <a:lvl7pPr marL="2632512" algn="l" defTabSz="877512" rtl="0" eaLnBrk="1" latinLnBrk="0" hangingPunct="1">
        <a:defRPr sz="1800" kern="1200">
          <a:solidFill>
            <a:schemeClr val="tx1"/>
          </a:solidFill>
          <a:latin typeface="+mn-lt"/>
          <a:ea typeface="+mn-ea"/>
          <a:cs typeface="+mn-cs"/>
        </a:defRPr>
      </a:lvl7pPr>
      <a:lvl8pPr marL="3071274" algn="l" defTabSz="877512" rtl="0" eaLnBrk="1" latinLnBrk="0" hangingPunct="1">
        <a:defRPr sz="1800" kern="1200">
          <a:solidFill>
            <a:schemeClr val="tx1"/>
          </a:solidFill>
          <a:latin typeface="+mn-lt"/>
          <a:ea typeface="+mn-ea"/>
          <a:cs typeface="+mn-cs"/>
        </a:defRPr>
      </a:lvl8pPr>
      <a:lvl9pPr marL="3510033" algn="l" defTabSz="87751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8914" name="Title Placeholder 1"/>
          <p:cNvSpPr>
            <a:spLocks noGrp="1"/>
          </p:cNvSpPr>
          <p:nvPr>
            <p:ph type="title"/>
          </p:nvPr>
        </p:nvSpPr>
        <p:spPr bwMode="auto">
          <a:xfrm>
            <a:off x="609600" y="274647"/>
            <a:ext cx="10972800" cy="1143000"/>
          </a:xfrm>
          <a:prstGeom prst="rect">
            <a:avLst/>
          </a:prstGeom>
          <a:noFill/>
          <a:ln w="9525">
            <a:noFill/>
            <a:miter lim="800000"/>
            <a:headEnd/>
            <a:tailEnd/>
          </a:ln>
        </p:spPr>
        <p:txBody>
          <a:bodyPr vert="horz" wrap="square" lIns="90539" tIns="45272" rIns="90539" bIns="45272" numCol="1" anchor="ctr" anchorCtr="0" compatLnSpc="1">
            <a:prstTxWarp prst="textNoShape">
              <a:avLst/>
            </a:prstTxWarp>
          </a:bodyPr>
          <a:lstStyle/>
          <a:p>
            <a:pPr lvl="0"/>
            <a:r>
              <a:rPr lang="en-US"/>
              <a:t>Click to edit Master title style</a:t>
            </a:r>
          </a:p>
        </p:txBody>
      </p:sp>
      <p:sp>
        <p:nvSpPr>
          <p:cNvPr id="38915" name="Text Placeholder 2"/>
          <p:cNvSpPr>
            <a:spLocks noGrp="1"/>
          </p:cNvSpPr>
          <p:nvPr>
            <p:ph type="body" idx="1"/>
          </p:nvPr>
        </p:nvSpPr>
        <p:spPr bwMode="auto">
          <a:xfrm>
            <a:off x="609600" y="1600207"/>
            <a:ext cx="10972800" cy="4525964"/>
          </a:xfrm>
          <a:prstGeom prst="rect">
            <a:avLst/>
          </a:prstGeom>
          <a:noFill/>
          <a:ln w="9525">
            <a:noFill/>
            <a:miter lim="800000"/>
            <a:headEnd/>
            <a:tailEnd/>
          </a:ln>
        </p:spPr>
        <p:txBody>
          <a:bodyPr vert="horz" wrap="square" lIns="90539" tIns="45272" rIns="90539" bIns="4527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8"/>
            <a:ext cx="2844800" cy="365125"/>
          </a:xfrm>
          <a:prstGeom prst="rect">
            <a:avLst/>
          </a:prstGeom>
        </p:spPr>
        <p:txBody>
          <a:bodyPr vert="horz" lIns="90539" tIns="45272" rIns="90539" bIns="45272" rtlCol="0" anchor="ctr"/>
          <a:lstStyle>
            <a:lvl1pPr algn="l" fontAlgn="auto">
              <a:spcBef>
                <a:spcPts val="0"/>
              </a:spcBef>
              <a:spcAft>
                <a:spcPts val="0"/>
              </a:spcAft>
              <a:defRPr sz="1733">
                <a:solidFill>
                  <a:prstClr val="black">
                    <a:tint val="75000"/>
                  </a:prstClr>
                </a:solidFill>
                <a:latin typeface="Calibri"/>
                <a:cs typeface="+mn-cs"/>
              </a:defRPr>
            </a:lvl1pPr>
          </a:lstStyle>
          <a:p>
            <a:pPr defTabSz="1206978">
              <a:defRPr/>
            </a:pPr>
            <a:fld id="{537DC77A-66DA-41F1-AF0E-4299396CED69}" type="datetimeFigureOut">
              <a:rPr lang="en-US" smtClean="0">
                <a:ea typeface="ＭＳ Ｐゴシック"/>
              </a:rPr>
              <a:pPr defTabSz="1206978">
                <a:defRPr/>
              </a:pPr>
              <a:t>9/6/2022</a:t>
            </a:fld>
            <a:endParaRPr lang="en-US" dirty="0">
              <a:ea typeface="ＭＳ Ｐゴシック"/>
            </a:endParaRPr>
          </a:p>
        </p:txBody>
      </p:sp>
      <p:sp>
        <p:nvSpPr>
          <p:cNvPr id="5" name="Footer Placeholder 4"/>
          <p:cNvSpPr>
            <a:spLocks noGrp="1"/>
          </p:cNvSpPr>
          <p:nvPr>
            <p:ph type="ftr" sz="quarter" idx="3"/>
          </p:nvPr>
        </p:nvSpPr>
        <p:spPr>
          <a:xfrm>
            <a:off x="4165607" y="6356368"/>
            <a:ext cx="3860800" cy="365125"/>
          </a:xfrm>
          <a:prstGeom prst="rect">
            <a:avLst/>
          </a:prstGeom>
        </p:spPr>
        <p:txBody>
          <a:bodyPr vert="horz" lIns="90539" tIns="45272" rIns="90539" bIns="45272" rtlCol="0" anchor="ctr"/>
          <a:lstStyle>
            <a:lvl1pPr algn="ctr" fontAlgn="auto">
              <a:spcBef>
                <a:spcPts val="0"/>
              </a:spcBef>
              <a:spcAft>
                <a:spcPts val="0"/>
              </a:spcAft>
              <a:defRPr sz="1733">
                <a:solidFill>
                  <a:prstClr val="black">
                    <a:tint val="75000"/>
                  </a:prstClr>
                </a:solidFill>
                <a:latin typeface="Calibri"/>
                <a:cs typeface="+mn-cs"/>
              </a:defRPr>
            </a:lvl1pPr>
          </a:lstStyle>
          <a:p>
            <a:pPr defTabSz="1206978">
              <a:defRPr/>
            </a:pPr>
            <a:endParaRPr lang="en-US" dirty="0">
              <a:ea typeface="ＭＳ Ｐゴシック"/>
            </a:endParaRPr>
          </a:p>
        </p:txBody>
      </p:sp>
      <p:sp>
        <p:nvSpPr>
          <p:cNvPr id="6" name="Slide Number Placeholder 5"/>
          <p:cNvSpPr>
            <a:spLocks noGrp="1"/>
          </p:cNvSpPr>
          <p:nvPr>
            <p:ph type="sldNum" sz="quarter" idx="4"/>
          </p:nvPr>
        </p:nvSpPr>
        <p:spPr>
          <a:xfrm>
            <a:off x="8737600" y="6356368"/>
            <a:ext cx="2844800" cy="365125"/>
          </a:xfrm>
          <a:prstGeom prst="rect">
            <a:avLst/>
          </a:prstGeom>
        </p:spPr>
        <p:txBody>
          <a:bodyPr vert="horz" lIns="90539" tIns="45272" rIns="90539" bIns="45272" rtlCol="0" anchor="ctr"/>
          <a:lstStyle>
            <a:lvl1pPr algn="r" fontAlgn="auto">
              <a:spcBef>
                <a:spcPts val="0"/>
              </a:spcBef>
              <a:spcAft>
                <a:spcPts val="0"/>
              </a:spcAft>
              <a:defRPr sz="1733">
                <a:solidFill>
                  <a:prstClr val="black">
                    <a:tint val="75000"/>
                  </a:prstClr>
                </a:solidFill>
                <a:latin typeface="Calibri"/>
                <a:cs typeface="+mn-cs"/>
              </a:defRPr>
            </a:lvl1pPr>
          </a:lstStyle>
          <a:p>
            <a:pPr defTabSz="1206978">
              <a:defRPr/>
            </a:pPr>
            <a:fld id="{E911B3A1-4A15-4428-A49B-F9F0745848C4}" type="slidenum">
              <a:rPr lang="en-US" smtClean="0">
                <a:ea typeface="ＭＳ Ｐゴシック"/>
              </a:rPr>
              <a:pPr defTabSz="1206978">
                <a:defRPr/>
              </a:pPr>
              <a:t>‹#›</a:t>
            </a:fld>
            <a:endParaRPr lang="en-US" dirty="0">
              <a:ea typeface="ＭＳ Ｐゴシック"/>
            </a:endParaRPr>
          </a:p>
        </p:txBody>
      </p:sp>
    </p:spTree>
    <p:extLst>
      <p:ext uri="{BB962C8B-B14F-4D97-AF65-F5344CB8AC3E}">
        <p14:creationId xmlns:p14="http://schemas.microsoft.com/office/powerpoint/2010/main" val="342719918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spd="slow">
    <p:wipe dir="r"/>
  </p:transition>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defRPr>
      </a:lvl2pPr>
      <a:lvl3pPr algn="ctr" rtl="0" eaLnBrk="0" fontAlgn="base" hangingPunct="0">
        <a:spcBef>
          <a:spcPct val="0"/>
        </a:spcBef>
        <a:spcAft>
          <a:spcPct val="0"/>
        </a:spcAft>
        <a:defRPr sz="5867">
          <a:solidFill>
            <a:schemeClr val="tx1"/>
          </a:solidFill>
          <a:latin typeface="Calibri" pitchFamily="34" charset="0"/>
        </a:defRPr>
      </a:lvl3pPr>
      <a:lvl4pPr algn="ctr" rtl="0" eaLnBrk="0" fontAlgn="base" hangingPunct="0">
        <a:spcBef>
          <a:spcPct val="0"/>
        </a:spcBef>
        <a:spcAft>
          <a:spcPct val="0"/>
        </a:spcAft>
        <a:defRPr sz="5867">
          <a:solidFill>
            <a:schemeClr val="tx1"/>
          </a:solidFill>
          <a:latin typeface="Calibri" pitchFamily="34" charset="0"/>
        </a:defRPr>
      </a:lvl4pPr>
      <a:lvl5pPr algn="ctr" rtl="0" eaLnBrk="0" fontAlgn="base" hangingPunct="0">
        <a:spcBef>
          <a:spcPct val="0"/>
        </a:spcBef>
        <a:spcAft>
          <a:spcPct val="0"/>
        </a:spcAft>
        <a:defRPr sz="5867">
          <a:solidFill>
            <a:schemeClr val="tx1"/>
          </a:solidFill>
          <a:latin typeface="Calibri" pitchFamily="34" charset="0"/>
        </a:defRPr>
      </a:lvl5pPr>
      <a:lvl6pPr marL="603521" algn="ctr" rtl="0" fontAlgn="base">
        <a:spcBef>
          <a:spcPct val="0"/>
        </a:spcBef>
        <a:spcAft>
          <a:spcPct val="0"/>
        </a:spcAft>
        <a:defRPr sz="5867">
          <a:solidFill>
            <a:schemeClr val="tx1"/>
          </a:solidFill>
          <a:latin typeface="Calibri" pitchFamily="34" charset="0"/>
        </a:defRPr>
      </a:lvl6pPr>
      <a:lvl7pPr marL="1206978" algn="ctr" rtl="0" fontAlgn="base">
        <a:spcBef>
          <a:spcPct val="0"/>
        </a:spcBef>
        <a:spcAft>
          <a:spcPct val="0"/>
        </a:spcAft>
        <a:defRPr sz="5867">
          <a:solidFill>
            <a:schemeClr val="tx1"/>
          </a:solidFill>
          <a:latin typeface="Calibri" pitchFamily="34" charset="0"/>
        </a:defRPr>
      </a:lvl7pPr>
      <a:lvl8pPr marL="1810444" algn="ctr" rtl="0" fontAlgn="base">
        <a:spcBef>
          <a:spcPct val="0"/>
        </a:spcBef>
        <a:spcAft>
          <a:spcPct val="0"/>
        </a:spcAft>
        <a:defRPr sz="5867">
          <a:solidFill>
            <a:schemeClr val="tx1"/>
          </a:solidFill>
          <a:latin typeface="Calibri" pitchFamily="34" charset="0"/>
        </a:defRPr>
      </a:lvl8pPr>
      <a:lvl9pPr marL="2413954" algn="ctr" rtl="0" fontAlgn="base">
        <a:spcBef>
          <a:spcPct val="0"/>
        </a:spcBef>
        <a:spcAft>
          <a:spcPct val="0"/>
        </a:spcAft>
        <a:defRPr sz="5867">
          <a:solidFill>
            <a:schemeClr val="tx1"/>
          </a:solidFill>
          <a:latin typeface="Calibri" pitchFamily="34" charset="0"/>
        </a:defRPr>
      </a:lvl9pPr>
    </p:titleStyle>
    <p:bodyStyle>
      <a:lvl1pPr marL="452559" indent="-452559" algn="l" rtl="0" eaLnBrk="0" fontAlgn="base" hangingPunct="0">
        <a:spcBef>
          <a:spcPct val="20000"/>
        </a:spcBef>
        <a:spcAft>
          <a:spcPct val="0"/>
        </a:spcAft>
        <a:buFont typeface="Arial" charset="0"/>
        <a:buChar char="•"/>
        <a:defRPr sz="4267" kern="1200">
          <a:solidFill>
            <a:schemeClr val="tx1"/>
          </a:solidFill>
          <a:latin typeface="+mn-lt"/>
          <a:ea typeface="+mn-ea"/>
          <a:cs typeface="+mn-cs"/>
        </a:defRPr>
      </a:lvl1pPr>
      <a:lvl2pPr marL="980682" indent="-377187" algn="l" rtl="0" eaLnBrk="0" fontAlgn="base" hangingPunct="0">
        <a:spcBef>
          <a:spcPct val="20000"/>
        </a:spcBef>
        <a:spcAft>
          <a:spcPct val="0"/>
        </a:spcAft>
        <a:buFont typeface="Arial" charset="0"/>
        <a:buChar char="–"/>
        <a:defRPr sz="3867" kern="1200">
          <a:solidFill>
            <a:schemeClr val="tx1"/>
          </a:solidFill>
          <a:latin typeface="+mn-lt"/>
          <a:ea typeface="+mn-ea"/>
          <a:cs typeface="+mn-cs"/>
        </a:defRPr>
      </a:lvl2pPr>
      <a:lvl3pPr marL="1508741" indent="-301707" algn="l" rtl="0" eaLnBrk="0" fontAlgn="base" hangingPunct="0">
        <a:spcBef>
          <a:spcPct val="20000"/>
        </a:spcBef>
        <a:spcAft>
          <a:spcPct val="0"/>
        </a:spcAft>
        <a:buFont typeface="Arial" charset="0"/>
        <a:buChar char="•"/>
        <a:defRPr sz="3333" kern="1200">
          <a:solidFill>
            <a:schemeClr val="tx1"/>
          </a:solidFill>
          <a:latin typeface="+mn-lt"/>
          <a:ea typeface="+mn-ea"/>
          <a:cs typeface="+mn-cs"/>
        </a:defRPr>
      </a:lvl3pPr>
      <a:lvl4pPr marL="2112238" indent="-301707" algn="l" rtl="0" eaLnBrk="0" fontAlgn="base" hangingPunct="0">
        <a:spcBef>
          <a:spcPct val="20000"/>
        </a:spcBef>
        <a:spcAft>
          <a:spcPct val="0"/>
        </a:spcAft>
        <a:buFont typeface="Arial" charset="0"/>
        <a:buChar char="–"/>
        <a:defRPr sz="2533" kern="1200">
          <a:solidFill>
            <a:schemeClr val="tx1"/>
          </a:solidFill>
          <a:latin typeface="+mn-lt"/>
          <a:ea typeface="+mn-ea"/>
          <a:cs typeface="+mn-cs"/>
        </a:defRPr>
      </a:lvl4pPr>
      <a:lvl5pPr marL="2715659" indent="-301707" algn="l" rtl="0" eaLnBrk="0" fontAlgn="base" hangingPunct="0">
        <a:spcBef>
          <a:spcPct val="20000"/>
        </a:spcBef>
        <a:spcAft>
          <a:spcPct val="0"/>
        </a:spcAft>
        <a:buFont typeface="Arial" charset="0"/>
        <a:buChar char="»"/>
        <a:defRPr sz="2533" kern="1200">
          <a:solidFill>
            <a:schemeClr val="tx1"/>
          </a:solidFill>
          <a:latin typeface="+mn-lt"/>
          <a:ea typeface="+mn-ea"/>
          <a:cs typeface="+mn-cs"/>
        </a:defRPr>
      </a:lvl5pPr>
      <a:lvl6pPr marL="3319169" indent="-301707" algn="l" defTabSz="1206978" rtl="0" eaLnBrk="1" latinLnBrk="0" hangingPunct="1">
        <a:spcBef>
          <a:spcPct val="20000"/>
        </a:spcBef>
        <a:buFont typeface="Arial" pitchFamily="34" charset="0"/>
        <a:buChar char="•"/>
        <a:defRPr sz="2533" kern="1200">
          <a:solidFill>
            <a:schemeClr val="tx1"/>
          </a:solidFill>
          <a:latin typeface="+mn-lt"/>
          <a:ea typeface="+mn-ea"/>
          <a:cs typeface="+mn-cs"/>
        </a:defRPr>
      </a:lvl6pPr>
      <a:lvl7pPr marL="3922639" indent="-301707" algn="l" defTabSz="1206978" rtl="0" eaLnBrk="1" latinLnBrk="0" hangingPunct="1">
        <a:spcBef>
          <a:spcPct val="20000"/>
        </a:spcBef>
        <a:buFont typeface="Arial" pitchFamily="34" charset="0"/>
        <a:buChar char="•"/>
        <a:defRPr sz="2533" kern="1200">
          <a:solidFill>
            <a:schemeClr val="tx1"/>
          </a:solidFill>
          <a:latin typeface="+mn-lt"/>
          <a:ea typeface="+mn-ea"/>
          <a:cs typeface="+mn-cs"/>
        </a:defRPr>
      </a:lvl7pPr>
      <a:lvl8pPr marL="4526114" indent="-301707" algn="l" defTabSz="1206978" rtl="0" eaLnBrk="1" latinLnBrk="0" hangingPunct="1">
        <a:spcBef>
          <a:spcPct val="20000"/>
        </a:spcBef>
        <a:buFont typeface="Arial" pitchFamily="34" charset="0"/>
        <a:buChar char="•"/>
        <a:defRPr sz="2533" kern="1200">
          <a:solidFill>
            <a:schemeClr val="tx1"/>
          </a:solidFill>
          <a:latin typeface="+mn-lt"/>
          <a:ea typeface="+mn-ea"/>
          <a:cs typeface="+mn-cs"/>
        </a:defRPr>
      </a:lvl8pPr>
      <a:lvl9pPr marL="5129606" indent="-301707" algn="l" defTabSz="1206978" rtl="0" eaLnBrk="1" latinLnBrk="0" hangingPunct="1">
        <a:spcBef>
          <a:spcPct val="20000"/>
        </a:spcBef>
        <a:buFont typeface="Arial" pitchFamily="34" charset="0"/>
        <a:buChar char="•"/>
        <a:defRPr sz="2533" kern="1200">
          <a:solidFill>
            <a:schemeClr val="tx1"/>
          </a:solidFill>
          <a:latin typeface="+mn-lt"/>
          <a:ea typeface="+mn-ea"/>
          <a:cs typeface="+mn-cs"/>
        </a:defRPr>
      </a:lvl9pPr>
    </p:bodyStyle>
    <p:otherStyle>
      <a:defPPr>
        <a:defRPr lang="en-US"/>
      </a:defPPr>
      <a:lvl1pPr marL="0" algn="l" defTabSz="1206978" rtl="0" eaLnBrk="1" latinLnBrk="0" hangingPunct="1">
        <a:defRPr sz="2533" kern="1200">
          <a:solidFill>
            <a:schemeClr val="tx1"/>
          </a:solidFill>
          <a:latin typeface="+mn-lt"/>
          <a:ea typeface="+mn-ea"/>
          <a:cs typeface="+mn-cs"/>
        </a:defRPr>
      </a:lvl1pPr>
      <a:lvl2pPr marL="603521" algn="l" defTabSz="1206978" rtl="0" eaLnBrk="1" latinLnBrk="0" hangingPunct="1">
        <a:defRPr sz="2533" kern="1200">
          <a:solidFill>
            <a:schemeClr val="tx1"/>
          </a:solidFill>
          <a:latin typeface="+mn-lt"/>
          <a:ea typeface="+mn-ea"/>
          <a:cs typeface="+mn-cs"/>
        </a:defRPr>
      </a:lvl2pPr>
      <a:lvl3pPr marL="1206978" algn="l" defTabSz="1206978" rtl="0" eaLnBrk="1" latinLnBrk="0" hangingPunct="1">
        <a:defRPr sz="2533" kern="1200">
          <a:solidFill>
            <a:schemeClr val="tx1"/>
          </a:solidFill>
          <a:latin typeface="+mn-lt"/>
          <a:ea typeface="+mn-ea"/>
          <a:cs typeface="+mn-cs"/>
        </a:defRPr>
      </a:lvl3pPr>
      <a:lvl4pPr marL="1810444" algn="l" defTabSz="1206978" rtl="0" eaLnBrk="1" latinLnBrk="0" hangingPunct="1">
        <a:defRPr sz="2533" kern="1200">
          <a:solidFill>
            <a:schemeClr val="tx1"/>
          </a:solidFill>
          <a:latin typeface="+mn-lt"/>
          <a:ea typeface="+mn-ea"/>
          <a:cs typeface="+mn-cs"/>
        </a:defRPr>
      </a:lvl4pPr>
      <a:lvl5pPr marL="2413954" algn="l" defTabSz="1206978" rtl="0" eaLnBrk="1" latinLnBrk="0" hangingPunct="1">
        <a:defRPr sz="2533" kern="1200">
          <a:solidFill>
            <a:schemeClr val="tx1"/>
          </a:solidFill>
          <a:latin typeface="+mn-lt"/>
          <a:ea typeface="+mn-ea"/>
          <a:cs typeface="+mn-cs"/>
        </a:defRPr>
      </a:lvl5pPr>
      <a:lvl6pPr marL="3017375" algn="l" defTabSz="1206978" rtl="0" eaLnBrk="1" latinLnBrk="0" hangingPunct="1">
        <a:defRPr sz="2533" kern="1200">
          <a:solidFill>
            <a:schemeClr val="tx1"/>
          </a:solidFill>
          <a:latin typeface="+mn-lt"/>
          <a:ea typeface="+mn-ea"/>
          <a:cs typeface="+mn-cs"/>
        </a:defRPr>
      </a:lvl6pPr>
      <a:lvl7pPr marL="3620868" algn="l" defTabSz="1206978" rtl="0" eaLnBrk="1" latinLnBrk="0" hangingPunct="1">
        <a:defRPr sz="2533" kern="1200">
          <a:solidFill>
            <a:schemeClr val="tx1"/>
          </a:solidFill>
          <a:latin typeface="+mn-lt"/>
          <a:ea typeface="+mn-ea"/>
          <a:cs typeface="+mn-cs"/>
        </a:defRPr>
      </a:lvl7pPr>
      <a:lvl8pPr marL="4224396" algn="l" defTabSz="1206978" rtl="0" eaLnBrk="1" latinLnBrk="0" hangingPunct="1">
        <a:defRPr sz="2533" kern="1200">
          <a:solidFill>
            <a:schemeClr val="tx1"/>
          </a:solidFill>
          <a:latin typeface="+mn-lt"/>
          <a:ea typeface="+mn-ea"/>
          <a:cs typeface="+mn-cs"/>
        </a:defRPr>
      </a:lvl8pPr>
      <a:lvl9pPr marL="4827898" algn="l" defTabSz="1206978" rtl="0" eaLnBrk="1" latinLnBrk="0" hangingPunct="1">
        <a:defRPr sz="25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2C7E72-0CC6-47E0-A604-C28B7A6CBFCB}" type="datetimeFigureOut">
              <a:rPr lang="en-US" smtClean="0"/>
              <a:t>9/6/2022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F3CDE-66F6-4F40-AC85-69FE3DE3DA6D}" type="slidenum">
              <a:rPr lang="en-US" smtClean="0"/>
              <a:t>‹#›</a:t>
            </a:fld>
            <a:endParaRPr lang="en-US" dirty="0"/>
          </a:p>
        </p:txBody>
      </p:sp>
    </p:spTree>
    <p:extLst>
      <p:ext uri="{BB962C8B-B14F-4D97-AF65-F5344CB8AC3E}">
        <p14:creationId xmlns:p14="http://schemas.microsoft.com/office/powerpoint/2010/main" val="399097736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92D7C0-BC21-4CE7-80EE-CF8A255A74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C790F9-21FC-44A7-9BFF-4CCC55B8BB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581BD-E664-4C2F-8FAA-0212B67A18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2C7E72-0CC6-47E0-A604-C28B7A6CBFCB}" type="datetimeFigureOut">
              <a:rPr lang="en-US" smtClean="0"/>
              <a:t>9/6/2022</a:t>
            </a:fld>
            <a:endParaRPr lang="en-US" dirty="0"/>
          </a:p>
        </p:txBody>
      </p:sp>
      <p:sp>
        <p:nvSpPr>
          <p:cNvPr id="5" name="Footer Placeholder 4">
            <a:extLst>
              <a:ext uri="{FF2B5EF4-FFF2-40B4-BE49-F238E27FC236}">
                <a16:creationId xmlns:a16="http://schemas.microsoft.com/office/drawing/2014/main" id="{1508E2B1-EFC7-429F-9076-3FC14B55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81393BD-AB26-4C69-ACAB-3B00528EB0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4F3CDE-66F6-4F40-AC85-69FE3DE3DA6D}" type="slidenum">
              <a:rPr lang="en-US" smtClean="0"/>
              <a:t>‹#›</a:t>
            </a:fld>
            <a:endParaRPr lang="en-US" dirty="0"/>
          </a:p>
        </p:txBody>
      </p:sp>
    </p:spTree>
    <p:extLst>
      <p:ext uri="{BB962C8B-B14F-4D97-AF65-F5344CB8AC3E}">
        <p14:creationId xmlns:p14="http://schemas.microsoft.com/office/powerpoint/2010/main" val="57017467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hyperlink" Target="https://doi.org/10.1007/s40865-022-0020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4.emf"/></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889B4E-D607-4C72-851B-B1980600448A}"/>
              </a:ext>
            </a:extLst>
          </p:cNvPr>
          <p:cNvSpPr txBox="1"/>
          <p:nvPr/>
        </p:nvSpPr>
        <p:spPr>
          <a:xfrm>
            <a:off x="793261" y="1335504"/>
            <a:ext cx="10605477" cy="4572001"/>
          </a:xfrm>
          <a:prstGeom prst="rect">
            <a:avLst/>
          </a:prstGeom>
        </p:spPr>
        <p:txBody>
          <a:bodyPr vert="horz" lIns="91440" tIns="45720" rIns="91440" bIns="45720" rtlCol="0" anchor="t">
            <a:normAutofit fontScale="92500" lnSpcReduction="20000"/>
          </a:bodyPr>
          <a:lstStyle/>
          <a:p>
            <a:pPr marR="0" lvl="0" algn="ctr" fontAlgn="auto">
              <a:lnSpc>
                <a:spcPct val="90000"/>
              </a:lnSpc>
              <a:spcBef>
                <a:spcPct val="0"/>
              </a:spcBef>
              <a:spcAft>
                <a:spcPts val="600"/>
              </a:spcAft>
              <a:buClrTx/>
              <a:buSzTx/>
              <a:tabLst/>
              <a:defRPr/>
            </a:pPr>
            <a:r>
              <a:rPr kumimoji="0" lang="en-US" sz="4300" b="1" i="0" u="none" strike="noStrike" cap="none" spc="0" normalizeH="0" baseline="0" noProof="0" dirty="0">
                <a:ln>
                  <a:noFill/>
                </a:ln>
                <a:solidFill>
                  <a:srgbClr val="FFFF00"/>
                </a:solidFill>
                <a:effectLst/>
                <a:uLnTx/>
                <a:uFillTx/>
              </a:rPr>
              <a:t>Exposure to Violence </a:t>
            </a:r>
          </a:p>
          <a:p>
            <a:pPr marR="0" lvl="0" algn="ctr" fontAlgn="auto">
              <a:lnSpc>
                <a:spcPct val="90000"/>
              </a:lnSpc>
              <a:spcBef>
                <a:spcPct val="0"/>
              </a:spcBef>
              <a:spcAft>
                <a:spcPts val="600"/>
              </a:spcAft>
              <a:buClrTx/>
              <a:buSzTx/>
              <a:tabLst/>
              <a:defRPr/>
            </a:pPr>
            <a:r>
              <a:rPr kumimoji="0" lang="en-US" sz="4300" b="1" i="0" u="none" strike="noStrike" cap="none" spc="0" normalizeH="0" baseline="0" noProof="0" dirty="0">
                <a:ln>
                  <a:noFill/>
                </a:ln>
                <a:solidFill>
                  <a:srgbClr val="FFFF00"/>
                </a:solidFill>
                <a:effectLst/>
                <a:uLnTx/>
                <a:uFillTx/>
              </a:rPr>
              <a:t>over 25 Years in the Life Course</a:t>
            </a:r>
          </a:p>
          <a:p>
            <a:pPr marL="0" marR="0" lvl="0" indent="-228600" algn="ctr" fontAlgn="auto">
              <a:lnSpc>
                <a:spcPct val="90000"/>
              </a:lnSpc>
              <a:spcBef>
                <a:spcPct val="0"/>
              </a:spcBef>
              <a:spcAft>
                <a:spcPts val="600"/>
              </a:spcAft>
              <a:buClrTx/>
              <a:buSzTx/>
              <a:buFont typeface="Arial" panose="020B0604020202020204" pitchFamily="34" charset="0"/>
              <a:buChar char="•"/>
              <a:tabLst/>
              <a:defRPr/>
            </a:pPr>
            <a:endParaRPr kumimoji="0" lang="en-US" sz="2800" b="1" i="0" u="none" strike="noStrike" cap="none" spc="0" normalizeH="0" baseline="0" noProof="0" dirty="0">
              <a:ln>
                <a:noFill/>
              </a:ln>
              <a:solidFill>
                <a:schemeClr val="bg1"/>
              </a:solidFill>
              <a:effectLst/>
              <a:uLnTx/>
              <a:uFillTx/>
            </a:endParaRPr>
          </a:p>
          <a:p>
            <a:pPr marL="0" marR="0" lvl="0" indent="-228600" algn="ctr" fontAlgn="auto">
              <a:lnSpc>
                <a:spcPct val="90000"/>
              </a:lnSpc>
              <a:spcBef>
                <a:spcPct val="0"/>
              </a:spcBef>
              <a:spcAft>
                <a:spcPts val="600"/>
              </a:spcAft>
              <a:buClrTx/>
              <a:buSzTx/>
              <a:buFont typeface="Arial" panose="020B0604020202020204" pitchFamily="34" charset="0"/>
              <a:buChar char="•"/>
              <a:tabLst/>
              <a:defRPr/>
            </a:pPr>
            <a:endParaRPr kumimoji="0" lang="en-US" sz="2800" b="1" i="0" u="none" strike="noStrike" cap="none" spc="0" normalizeH="0" baseline="0" noProof="0" dirty="0">
              <a:ln>
                <a:noFill/>
              </a:ln>
              <a:solidFill>
                <a:schemeClr val="bg1"/>
              </a:solidFill>
              <a:effectLst/>
              <a:uLnTx/>
              <a:uFillTx/>
            </a:endParaRPr>
          </a:p>
          <a:p>
            <a:pPr marL="0" marR="0" lvl="0" indent="-228600" algn="ctr" fontAlgn="auto">
              <a:lnSpc>
                <a:spcPct val="90000"/>
              </a:lnSpc>
              <a:spcBef>
                <a:spcPct val="0"/>
              </a:spcBef>
              <a:spcAft>
                <a:spcPts val="600"/>
              </a:spcAft>
              <a:buClrTx/>
              <a:buSzTx/>
              <a:buFont typeface="Arial" panose="020B0604020202020204" pitchFamily="34" charset="0"/>
              <a:buChar char="•"/>
              <a:tabLst/>
              <a:defRPr/>
            </a:pPr>
            <a:endParaRPr kumimoji="0" lang="en-US" sz="2800" b="1" i="0" u="none" strike="noStrike" cap="none" spc="0" normalizeH="0" baseline="0" noProof="0" dirty="0">
              <a:ln>
                <a:noFill/>
              </a:ln>
              <a:solidFill>
                <a:schemeClr val="bg1"/>
              </a:solidFill>
              <a:effectLst/>
              <a:uLnTx/>
              <a:uFillTx/>
            </a:endParaRPr>
          </a:p>
          <a:p>
            <a:pPr marR="0" lvl="0" algn="ctr" fontAlgn="auto">
              <a:lnSpc>
                <a:spcPct val="90000"/>
              </a:lnSpc>
              <a:spcBef>
                <a:spcPts val="0"/>
              </a:spcBef>
              <a:spcAft>
                <a:spcPts val="0"/>
              </a:spcAft>
              <a:buClrTx/>
              <a:buSzTx/>
              <a:tabLst/>
              <a:defRPr/>
            </a:pPr>
            <a:r>
              <a:rPr kumimoji="0" lang="en-US" sz="2800" b="1" i="0" u="none" strike="noStrike" cap="none" spc="0" normalizeH="0" baseline="0" noProof="0" dirty="0">
                <a:ln>
                  <a:noFill/>
                </a:ln>
                <a:solidFill>
                  <a:schemeClr val="bg1"/>
                </a:solidFill>
                <a:effectLst/>
                <a:uLnTx/>
                <a:uFillTx/>
              </a:rPr>
              <a:t>David S. Kirk,</a:t>
            </a:r>
            <a:r>
              <a:rPr kumimoji="0" lang="en-US" sz="2800" b="1" i="0" u="none" strike="noStrike" cap="none" spc="0" normalizeH="0" noProof="0" dirty="0">
                <a:ln>
                  <a:noFill/>
                </a:ln>
                <a:solidFill>
                  <a:schemeClr val="bg1"/>
                </a:solidFill>
                <a:effectLst/>
                <a:uLnTx/>
                <a:uFillTx/>
              </a:rPr>
              <a:t> </a:t>
            </a:r>
            <a:r>
              <a:rPr kumimoji="0" lang="en-US" sz="2800" b="1" i="0" u="none" strike="noStrike" cap="none" spc="0" normalizeH="0" baseline="0" noProof="0" dirty="0">
                <a:ln>
                  <a:noFill/>
                </a:ln>
                <a:solidFill>
                  <a:schemeClr val="bg1"/>
                </a:solidFill>
                <a:effectLst/>
                <a:uLnTx/>
                <a:uFillTx/>
              </a:rPr>
              <a:t>Robert J. Sampson, Rebecca</a:t>
            </a:r>
            <a:r>
              <a:rPr kumimoji="0" lang="en-US" sz="2800" b="1" i="0" u="none" strike="noStrike" cap="none" spc="0" normalizeH="0" noProof="0" dirty="0">
                <a:ln>
                  <a:noFill/>
                </a:ln>
                <a:solidFill>
                  <a:schemeClr val="bg1"/>
                </a:solidFill>
                <a:effectLst/>
                <a:uLnTx/>
                <a:uFillTx/>
              </a:rPr>
              <a:t> Bucci, and Charles Lanfear</a:t>
            </a:r>
            <a:endParaRPr kumimoji="0" lang="en-US" sz="2800" b="1" i="0" u="none" strike="noStrike" cap="none" spc="0" normalizeH="0" baseline="0" noProof="0" dirty="0">
              <a:ln>
                <a:noFill/>
              </a:ln>
              <a:solidFill>
                <a:schemeClr val="bg1"/>
              </a:solidFill>
              <a:effectLst/>
              <a:uLnTx/>
              <a:uFillTx/>
            </a:endParaRPr>
          </a:p>
          <a:p>
            <a:pPr marL="0" marR="0" lvl="0" indent="-228600" algn="ctr" fontAlgn="auto">
              <a:lnSpc>
                <a:spcPct val="90000"/>
              </a:lnSpc>
              <a:spcBef>
                <a:spcPts val="0"/>
              </a:spcBef>
              <a:spcAft>
                <a:spcPts val="0"/>
              </a:spcAft>
              <a:buClrTx/>
              <a:buSzTx/>
              <a:buFont typeface="Arial" panose="020B0604020202020204" pitchFamily="34" charset="0"/>
              <a:buChar char="•"/>
              <a:tabLst/>
              <a:defRPr/>
            </a:pPr>
            <a:endParaRPr kumimoji="0" lang="en-US" sz="2800" b="1" i="0" u="none" strike="noStrike" cap="none" spc="0" normalizeH="0" baseline="0" noProof="0" dirty="0">
              <a:ln>
                <a:noFill/>
              </a:ln>
              <a:solidFill>
                <a:schemeClr val="bg1"/>
              </a:solidFill>
              <a:effectLst/>
              <a:uLnTx/>
              <a:uFillTx/>
            </a:endParaRPr>
          </a:p>
          <a:p>
            <a:pPr marR="0" lvl="0" algn="ctr" fontAlgn="auto">
              <a:lnSpc>
                <a:spcPct val="90000"/>
              </a:lnSpc>
              <a:spcBef>
                <a:spcPts val="0"/>
              </a:spcBef>
              <a:spcAft>
                <a:spcPts val="0"/>
              </a:spcAft>
              <a:buClrTx/>
              <a:buSzTx/>
              <a:tabLst/>
              <a:defRPr/>
            </a:pPr>
            <a:endParaRPr kumimoji="0" lang="en-US" sz="2800" b="1" i="0" u="none" strike="noStrike" cap="none" spc="0" normalizeH="0" baseline="0" noProof="0" dirty="0">
              <a:ln>
                <a:noFill/>
              </a:ln>
              <a:solidFill>
                <a:schemeClr val="bg1"/>
              </a:solidFill>
              <a:effectLst/>
              <a:uLnTx/>
              <a:uFillTx/>
            </a:endParaRPr>
          </a:p>
          <a:p>
            <a:pPr marR="0" lvl="0" algn="ctr" fontAlgn="auto">
              <a:lnSpc>
                <a:spcPct val="90000"/>
              </a:lnSpc>
              <a:spcBef>
                <a:spcPts val="0"/>
              </a:spcBef>
              <a:spcAft>
                <a:spcPts val="0"/>
              </a:spcAft>
              <a:buClrTx/>
              <a:buSzTx/>
              <a:tabLst/>
              <a:defRPr/>
            </a:pPr>
            <a:endParaRPr kumimoji="0" lang="en-US" sz="2800" b="1" i="0" u="none" strike="noStrike" cap="none" spc="0" normalizeH="0" baseline="0" noProof="0" dirty="0">
              <a:ln>
                <a:noFill/>
              </a:ln>
              <a:solidFill>
                <a:schemeClr val="bg1"/>
              </a:solidFill>
              <a:effectLst/>
              <a:uLnTx/>
              <a:uFillTx/>
            </a:endParaRPr>
          </a:p>
          <a:p>
            <a:pPr marR="0" lvl="0" algn="ctr" fontAlgn="auto">
              <a:lnSpc>
                <a:spcPct val="90000"/>
              </a:lnSpc>
              <a:spcBef>
                <a:spcPts val="0"/>
              </a:spcBef>
              <a:spcAft>
                <a:spcPts val="0"/>
              </a:spcAft>
              <a:buClrTx/>
              <a:buSzTx/>
              <a:tabLst/>
              <a:defRPr/>
            </a:pPr>
            <a:endParaRPr kumimoji="0" lang="en-US" sz="2800" b="1" i="0" u="none" strike="noStrike" cap="none" spc="0" normalizeH="0" baseline="0" noProof="0" dirty="0">
              <a:ln>
                <a:noFill/>
              </a:ln>
              <a:solidFill>
                <a:schemeClr val="bg1"/>
              </a:solidFill>
              <a:effectLst/>
              <a:uLnTx/>
              <a:uFillTx/>
            </a:endParaRPr>
          </a:p>
          <a:p>
            <a:pPr marR="0" lvl="0" algn="ctr" fontAlgn="auto">
              <a:lnSpc>
                <a:spcPct val="90000"/>
              </a:lnSpc>
              <a:spcBef>
                <a:spcPts val="0"/>
              </a:spcBef>
              <a:spcAft>
                <a:spcPts val="0"/>
              </a:spcAft>
              <a:buClrTx/>
              <a:buSzTx/>
              <a:tabLst/>
              <a:defRPr/>
            </a:pPr>
            <a:endParaRPr lang="en-US" sz="2800" b="1" dirty="0">
              <a:solidFill>
                <a:schemeClr val="bg1"/>
              </a:solidFill>
            </a:endParaRPr>
          </a:p>
          <a:p>
            <a:pPr marR="0" lvl="0" algn="ctr" fontAlgn="auto">
              <a:lnSpc>
                <a:spcPct val="90000"/>
              </a:lnSpc>
              <a:spcBef>
                <a:spcPts val="0"/>
              </a:spcBef>
              <a:spcAft>
                <a:spcPts val="0"/>
              </a:spcAft>
              <a:buClrTx/>
              <a:buSzTx/>
              <a:tabLst/>
              <a:defRPr/>
            </a:pPr>
            <a:r>
              <a:rPr kumimoji="0" lang="en-US" sz="2600" b="1" i="0" u="none" strike="noStrike" cap="none" spc="0" normalizeH="0" baseline="0" noProof="0" dirty="0">
                <a:ln>
                  <a:noFill/>
                </a:ln>
                <a:solidFill>
                  <a:schemeClr val="bg1"/>
                </a:solidFill>
                <a:effectLst/>
                <a:uLnTx/>
                <a:uFillTx/>
              </a:rPr>
              <a:t>Life History Research </a:t>
            </a:r>
            <a:r>
              <a:rPr lang="en-US" sz="2600" b="1" dirty="0">
                <a:solidFill>
                  <a:schemeClr val="bg1"/>
                </a:solidFill>
              </a:rPr>
              <a:t>Society</a:t>
            </a:r>
            <a:r>
              <a:rPr kumimoji="0" lang="en-US" sz="2600" b="1" i="0" u="none" strike="noStrike" cap="none" spc="0" normalizeH="0" baseline="0" noProof="0" dirty="0">
                <a:ln>
                  <a:noFill/>
                </a:ln>
                <a:solidFill>
                  <a:schemeClr val="bg1"/>
                </a:solidFill>
                <a:effectLst/>
                <a:uLnTx/>
                <a:uFillTx/>
              </a:rPr>
              <a:t>, </a:t>
            </a:r>
            <a:r>
              <a:rPr lang="en-US" sz="2600" b="1" dirty="0">
                <a:solidFill>
                  <a:schemeClr val="bg1"/>
                </a:solidFill>
              </a:rPr>
              <a:t>Oxford</a:t>
            </a:r>
            <a:r>
              <a:rPr kumimoji="0" lang="en-US" sz="2600" b="1" i="0" u="none" strike="noStrike" cap="none" spc="0" normalizeH="0" baseline="0" noProof="0" dirty="0">
                <a:ln>
                  <a:noFill/>
                </a:ln>
                <a:solidFill>
                  <a:schemeClr val="bg1"/>
                </a:solidFill>
                <a:effectLst/>
                <a:uLnTx/>
                <a:uFillTx/>
              </a:rPr>
              <a:t>, 2022</a:t>
            </a:r>
          </a:p>
          <a:p>
            <a:pPr marL="0" marR="0" lvl="0" indent="-228600" algn="ctr" fontAlgn="auto">
              <a:lnSpc>
                <a:spcPct val="90000"/>
              </a:lnSpc>
              <a:spcBef>
                <a:spcPts val="0"/>
              </a:spcBef>
              <a:spcAft>
                <a:spcPts val="0"/>
              </a:spcAft>
              <a:buClrTx/>
              <a:buSzTx/>
              <a:buFont typeface="Arial" panose="020B0604020202020204" pitchFamily="34" charset="0"/>
              <a:buChar char="•"/>
              <a:tabLst/>
              <a:defRPr/>
            </a:pPr>
            <a:endParaRPr kumimoji="0" lang="en-US" sz="2400" b="1" i="0" u="none" strike="noStrike" cap="none" spc="0" normalizeH="0" baseline="0" noProof="0" dirty="0">
              <a:ln>
                <a:noFill/>
              </a:ln>
              <a:solidFill>
                <a:schemeClr val="bg1"/>
              </a:solidFill>
              <a:effectLst/>
              <a:uLnTx/>
              <a:uFillTx/>
            </a:endParaRPr>
          </a:p>
          <a:p>
            <a:pPr marL="0" marR="0" lvl="0" indent="-228600" fontAlgn="auto">
              <a:lnSpc>
                <a:spcPct val="90000"/>
              </a:lnSpc>
              <a:spcBef>
                <a:spcPct val="0"/>
              </a:spcBef>
              <a:spcAft>
                <a:spcPts val="600"/>
              </a:spcAft>
              <a:buClrTx/>
              <a:buSzTx/>
              <a:buFont typeface="Arial" panose="020B0604020202020204" pitchFamily="34" charset="0"/>
              <a:buChar char="•"/>
              <a:tabLst/>
              <a:defRPr/>
            </a:pPr>
            <a:endParaRPr kumimoji="0" lang="en-US" sz="1400" b="1" i="0" u="none" strike="noStrike" cap="none" spc="0" normalizeH="0" baseline="0" noProof="0" dirty="0">
              <a:ln>
                <a:noFill/>
              </a:ln>
              <a:effectLst/>
              <a:uLnTx/>
              <a:uFillTx/>
            </a:endParaRPr>
          </a:p>
        </p:txBody>
      </p:sp>
    </p:spTree>
    <p:extLst>
      <p:ext uri="{BB962C8B-B14F-4D97-AF65-F5344CB8AC3E}">
        <p14:creationId xmlns:p14="http://schemas.microsoft.com/office/powerpoint/2010/main" val="3099994017"/>
      </p:ext>
    </p:extLst>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7"/>
            <a:ext cx="10972800" cy="620088"/>
          </a:xfrm>
        </p:spPr>
        <p:txBody>
          <a:bodyPr/>
          <a:lstStyle/>
          <a:p>
            <a:r>
              <a:rPr lang="en-GB" sz="3600" dirty="0" smtClean="0">
                <a:solidFill>
                  <a:srgbClr val="FFFF00"/>
                </a:solidFill>
              </a:rPr>
              <a:t>Neighborhood Conditions </a:t>
            </a:r>
            <a:r>
              <a:rPr lang="en-GB" sz="3600" dirty="0">
                <a:solidFill>
                  <a:srgbClr val="FFFF00"/>
                </a:solidFill>
              </a:rPr>
              <a:t>over Time</a:t>
            </a:r>
            <a:endParaRPr lang="en-US" sz="3600" dirty="0">
              <a:solidFill>
                <a:srgbClr val="FFFF00"/>
              </a:solidFill>
            </a:endParaRPr>
          </a:p>
        </p:txBody>
      </p:sp>
      <p:pic>
        <p:nvPicPr>
          <p:cNvPr id="2" name="Picture 1"/>
          <p:cNvPicPr>
            <a:picLocks noChangeAspect="1"/>
          </p:cNvPicPr>
          <p:nvPr/>
        </p:nvPicPr>
        <p:blipFill>
          <a:blip r:embed="rId2"/>
          <a:stretch>
            <a:fillRect/>
          </a:stretch>
        </p:blipFill>
        <p:spPr>
          <a:xfrm>
            <a:off x="1995948" y="1257759"/>
            <a:ext cx="8308258" cy="5433264"/>
          </a:xfrm>
          <a:prstGeom prst="rect">
            <a:avLst/>
          </a:prstGeom>
        </p:spPr>
      </p:pic>
    </p:spTree>
    <p:extLst>
      <p:ext uri="{BB962C8B-B14F-4D97-AF65-F5344CB8AC3E}">
        <p14:creationId xmlns:p14="http://schemas.microsoft.com/office/powerpoint/2010/main" val="95770019"/>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7"/>
            <a:ext cx="10972800" cy="620088"/>
          </a:xfrm>
        </p:spPr>
        <p:txBody>
          <a:bodyPr/>
          <a:lstStyle/>
          <a:p>
            <a:r>
              <a:rPr lang="en-GB" sz="3600" dirty="0">
                <a:solidFill>
                  <a:srgbClr val="FFFF00"/>
                </a:solidFill>
              </a:rPr>
              <a:t>Continuity and Change in Exposure to Violence by Cohort</a:t>
            </a:r>
            <a:endParaRPr lang="en-US" sz="3600" dirty="0">
              <a:solidFill>
                <a:srgbClr val="FFFF00"/>
              </a:solidFill>
            </a:endParaRPr>
          </a:p>
        </p:txBody>
      </p:sp>
      <p:pic>
        <p:nvPicPr>
          <p:cNvPr id="5" name="Picture 4"/>
          <p:cNvPicPr>
            <a:picLocks noChangeAspect="1"/>
          </p:cNvPicPr>
          <p:nvPr/>
        </p:nvPicPr>
        <p:blipFill>
          <a:blip r:embed="rId2"/>
          <a:stretch>
            <a:fillRect/>
          </a:stretch>
        </p:blipFill>
        <p:spPr>
          <a:xfrm>
            <a:off x="1425285" y="1297857"/>
            <a:ext cx="9344397" cy="5299587"/>
          </a:xfrm>
          <a:prstGeom prst="rect">
            <a:avLst/>
          </a:prstGeom>
        </p:spPr>
      </p:pic>
    </p:spTree>
    <p:extLst>
      <p:ext uri="{BB962C8B-B14F-4D97-AF65-F5344CB8AC3E}">
        <p14:creationId xmlns:p14="http://schemas.microsoft.com/office/powerpoint/2010/main" val="2299752979"/>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293" y="639095"/>
            <a:ext cx="10804411" cy="5683044"/>
          </a:xfrm>
          <a:prstGeom prst="rect">
            <a:avLst/>
          </a:prstGeom>
        </p:spPr>
      </p:pic>
    </p:spTree>
    <p:extLst>
      <p:ext uri="{BB962C8B-B14F-4D97-AF65-F5344CB8AC3E}">
        <p14:creationId xmlns:p14="http://schemas.microsoft.com/office/powerpoint/2010/main" val="2326517776"/>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18" y="1431038"/>
            <a:ext cx="11294085" cy="5212654"/>
          </a:xfrm>
          <a:prstGeom prst="rect">
            <a:avLst/>
          </a:prstGeom>
        </p:spPr>
      </p:pic>
      <p:sp>
        <p:nvSpPr>
          <p:cNvPr id="2" name="Title 1"/>
          <p:cNvSpPr>
            <a:spLocks noGrp="1"/>
          </p:cNvSpPr>
          <p:nvPr>
            <p:ph type="title"/>
          </p:nvPr>
        </p:nvSpPr>
        <p:spPr>
          <a:xfrm>
            <a:off x="609600" y="274647"/>
            <a:ext cx="10972800" cy="718411"/>
          </a:xfrm>
        </p:spPr>
        <p:txBody>
          <a:bodyPr/>
          <a:lstStyle/>
          <a:p>
            <a:r>
              <a:rPr lang="en-GB" sz="4000" dirty="0">
                <a:solidFill>
                  <a:srgbClr val="FFFF00"/>
                </a:solidFill>
              </a:rPr>
              <a:t>Kaplan-Meier Survival Models of ETV</a:t>
            </a:r>
            <a:endParaRPr lang="en-US" sz="4000" dirty="0">
              <a:solidFill>
                <a:srgbClr val="FFFF00"/>
              </a:solidFill>
            </a:endParaRPr>
          </a:p>
        </p:txBody>
      </p:sp>
    </p:spTree>
    <p:extLst>
      <p:ext uri="{BB962C8B-B14F-4D97-AF65-F5344CB8AC3E}">
        <p14:creationId xmlns:p14="http://schemas.microsoft.com/office/powerpoint/2010/main" val="3553952704"/>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54" y="838049"/>
            <a:ext cx="11294085" cy="5212654"/>
          </a:xfrm>
          <a:prstGeom prst="rect">
            <a:avLst/>
          </a:prstGeom>
        </p:spPr>
      </p:pic>
    </p:spTree>
    <p:extLst>
      <p:ext uri="{BB962C8B-B14F-4D97-AF65-F5344CB8AC3E}">
        <p14:creationId xmlns:p14="http://schemas.microsoft.com/office/powerpoint/2010/main" val="93744229"/>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45" y="879612"/>
            <a:ext cx="11294085" cy="5212654"/>
          </a:xfrm>
          <a:prstGeom prst="rect">
            <a:avLst/>
          </a:prstGeom>
        </p:spPr>
      </p:pic>
    </p:spTree>
    <p:extLst>
      <p:ext uri="{BB962C8B-B14F-4D97-AF65-F5344CB8AC3E}">
        <p14:creationId xmlns:p14="http://schemas.microsoft.com/office/powerpoint/2010/main" val="2131236936"/>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41" y="879620"/>
            <a:ext cx="11294085" cy="5212654"/>
          </a:xfrm>
          <a:prstGeom prst="rect">
            <a:avLst/>
          </a:prstGeom>
        </p:spPr>
      </p:pic>
    </p:spTree>
    <p:extLst>
      <p:ext uri="{BB962C8B-B14F-4D97-AF65-F5344CB8AC3E}">
        <p14:creationId xmlns:p14="http://schemas.microsoft.com/office/powerpoint/2010/main" val="2029323870"/>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127" y="224680"/>
            <a:ext cx="10557163" cy="6496715"/>
          </a:xfrm>
          <a:prstGeom prst="rect">
            <a:avLst/>
          </a:prstGeom>
        </p:spPr>
      </p:pic>
    </p:spTree>
    <p:extLst>
      <p:ext uri="{BB962C8B-B14F-4D97-AF65-F5344CB8AC3E}">
        <p14:creationId xmlns:p14="http://schemas.microsoft.com/office/powerpoint/2010/main" val="2906282656"/>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CA79-9BB8-4F2A-9095-671E900E0AB6}"/>
              </a:ext>
            </a:extLst>
          </p:cNvPr>
          <p:cNvSpPr>
            <a:spLocks noGrp="1"/>
          </p:cNvSpPr>
          <p:nvPr>
            <p:ph type="title"/>
          </p:nvPr>
        </p:nvSpPr>
        <p:spPr/>
        <p:txBody>
          <a:bodyPr/>
          <a:lstStyle/>
          <a:p>
            <a:r>
              <a:rPr lang="en-US" sz="3600" dirty="0">
                <a:solidFill>
                  <a:srgbClr val="FFFF00"/>
                </a:solidFill>
              </a:rPr>
              <a:t>Future Analysis Plans Include:</a:t>
            </a:r>
          </a:p>
        </p:txBody>
      </p:sp>
      <p:sp>
        <p:nvSpPr>
          <p:cNvPr id="3" name="Content Placeholder 2">
            <a:extLst>
              <a:ext uri="{FF2B5EF4-FFF2-40B4-BE49-F238E27FC236}">
                <a16:creationId xmlns:a16="http://schemas.microsoft.com/office/drawing/2014/main" id="{958CA7C9-5B05-4F3A-AF52-8F220BA5C353}"/>
              </a:ext>
            </a:extLst>
          </p:cNvPr>
          <p:cNvSpPr>
            <a:spLocks noGrp="1"/>
          </p:cNvSpPr>
          <p:nvPr>
            <p:ph idx="1"/>
          </p:nvPr>
        </p:nvSpPr>
        <p:spPr>
          <a:xfrm>
            <a:off x="992155" y="1567543"/>
            <a:ext cx="10972800" cy="4866538"/>
          </a:xfrm>
        </p:spPr>
        <p:txBody>
          <a:bodyPr/>
          <a:lstStyle/>
          <a:p>
            <a:r>
              <a:rPr lang="en-US" sz="2800" dirty="0"/>
              <a:t>Period Effects / Social Change &amp; ETV</a:t>
            </a:r>
          </a:p>
          <a:p>
            <a:endParaRPr lang="en-US" sz="2800" dirty="0"/>
          </a:p>
          <a:p>
            <a:r>
              <a:rPr lang="en-US" sz="2800" dirty="0"/>
              <a:t>Life Course of Victimization through Mid-Adulthood</a:t>
            </a:r>
          </a:p>
          <a:p>
            <a:endParaRPr lang="en-US" sz="2800" dirty="0"/>
          </a:p>
          <a:p>
            <a:r>
              <a:rPr lang="en-US" sz="2800" dirty="0"/>
              <a:t>Reproduction of Gun violence</a:t>
            </a:r>
          </a:p>
          <a:p>
            <a:endParaRPr lang="en-US" sz="2800" dirty="0"/>
          </a:p>
          <a:p>
            <a:r>
              <a:rPr lang="en-GB" sz="2800" dirty="0"/>
              <a:t>Long-term Causal Consequences of ETV for Health and Well-being</a:t>
            </a:r>
          </a:p>
          <a:p>
            <a:endParaRPr lang="en-GB" sz="2800" dirty="0"/>
          </a:p>
          <a:p>
            <a:r>
              <a:rPr lang="en-GB" sz="2800" dirty="0"/>
              <a:t>The Extent and Consequences of Exposure to Police Brutality</a:t>
            </a:r>
            <a:endParaRPr lang="en-US" sz="2800" dirty="0"/>
          </a:p>
        </p:txBody>
      </p:sp>
    </p:spTree>
    <p:extLst>
      <p:ext uri="{BB962C8B-B14F-4D97-AF65-F5344CB8AC3E}">
        <p14:creationId xmlns:p14="http://schemas.microsoft.com/office/powerpoint/2010/main" val="1203359639"/>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dirty="0">
                <a:solidFill>
                  <a:srgbClr val="FFFF00"/>
                </a:solidFill>
              </a:rPr>
              <a:t>Feedback and Questions?</a:t>
            </a:r>
          </a:p>
        </p:txBody>
      </p:sp>
      <p:sp>
        <p:nvSpPr>
          <p:cNvPr id="28675" name="Rectangle 3"/>
          <p:cNvSpPr>
            <a:spLocks noGrp="1" noChangeArrowheads="1"/>
          </p:cNvSpPr>
          <p:nvPr>
            <p:ph idx="1"/>
          </p:nvPr>
        </p:nvSpPr>
        <p:spPr/>
        <p:txBody>
          <a:bodyPr/>
          <a:lstStyle/>
          <a:p>
            <a:pPr marL="0" indent="0">
              <a:spcBef>
                <a:spcPct val="60000"/>
              </a:spcBef>
              <a:buNone/>
            </a:pPr>
            <a:endParaRPr lang="en-US" altLang="en-US" sz="2300" dirty="0"/>
          </a:p>
          <a:p>
            <a:pPr marL="0" indent="0">
              <a:spcBef>
                <a:spcPct val="60000"/>
              </a:spcBef>
              <a:buNone/>
            </a:pPr>
            <a:r>
              <a:rPr lang="en-US" altLang="en-US" sz="3200" dirty="0"/>
              <a:t>Contact Info:</a:t>
            </a:r>
          </a:p>
          <a:p>
            <a:pPr marL="0" indent="0">
              <a:spcBef>
                <a:spcPts val="1200"/>
              </a:spcBef>
              <a:buNone/>
            </a:pPr>
            <a:r>
              <a:rPr lang="en-US" altLang="en-US" sz="3200" dirty="0"/>
              <a:t>	David Kirk</a:t>
            </a:r>
          </a:p>
          <a:p>
            <a:pPr marL="0" indent="0">
              <a:spcBef>
                <a:spcPts val="1200"/>
              </a:spcBef>
              <a:buNone/>
            </a:pPr>
            <a:r>
              <a:rPr lang="en-US" altLang="en-US" sz="3200" dirty="0"/>
              <a:t>	Department of Sociology &amp; Nuffield College</a:t>
            </a:r>
          </a:p>
          <a:p>
            <a:pPr marL="0" indent="0">
              <a:spcBef>
                <a:spcPts val="1200"/>
              </a:spcBef>
              <a:buNone/>
            </a:pPr>
            <a:r>
              <a:rPr lang="en-US" altLang="en-US" sz="3200" dirty="0"/>
              <a:t>	University of Oxford</a:t>
            </a:r>
          </a:p>
          <a:p>
            <a:pPr marL="0" indent="0">
              <a:spcBef>
                <a:spcPts val="1200"/>
              </a:spcBef>
              <a:buNone/>
            </a:pPr>
            <a:r>
              <a:rPr lang="en-US" altLang="en-US" sz="3200" dirty="0"/>
              <a:t>	david.kirk@sociology.ox.ac.uk</a:t>
            </a:r>
          </a:p>
          <a:p>
            <a:pPr marL="0" indent="0">
              <a:spcBef>
                <a:spcPts val="1200"/>
              </a:spcBef>
              <a:buNone/>
            </a:pPr>
            <a:r>
              <a:rPr lang="en-GB" altLang="en-US" sz="3200" b="1" dirty="0">
                <a:solidFill>
                  <a:srgbClr val="0069B8"/>
                </a:solidFill>
              </a:rPr>
              <a:t>	https://sites.harvard.edu/phdcn/</a:t>
            </a:r>
          </a:p>
          <a:p>
            <a:pPr marL="0" indent="0">
              <a:spcBef>
                <a:spcPts val="1200"/>
              </a:spcBef>
              <a:buNone/>
            </a:pPr>
            <a:endParaRPr lang="en-US" altLang="en-US" sz="3600" dirty="0"/>
          </a:p>
          <a:p>
            <a:pPr marL="0" indent="0">
              <a:spcBef>
                <a:spcPts val="1200"/>
              </a:spcBef>
              <a:buNone/>
            </a:pPr>
            <a:endParaRPr lang="en-US" altLang="en-US" sz="2300" dirty="0"/>
          </a:p>
          <a:p>
            <a:pPr marL="0" indent="0">
              <a:spcBef>
                <a:spcPts val="1200"/>
              </a:spcBef>
              <a:buNone/>
            </a:pPr>
            <a:endParaRPr lang="en-US" altLang="en-US" sz="2300" dirty="0"/>
          </a:p>
        </p:txBody>
      </p:sp>
    </p:spTree>
    <p:extLst>
      <p:ext uri="{BB962C8B-B14F-4D97-AF65-F5344CB8AC3E}">
        <p14:creationId xmlns:p14="http://schemas.microsoft.com/office/powerpoint/2010/main" val="2262891426"/>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889B4E-D607-4C72-851B-B1980600448A}"/>
              </a:ext>
            </a:extLst>
          </p:cNvPr>
          <p:cNvSpPr txBox="1"/>
          <p:nvPr/>
        </p:nvSpPr>
        <p:spPr>
          <a:xfrm>
            <a:off x="6860408" y="2237640"/>
            <a:ext cx="5206200" cy="2889114"/>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400" b="1" i="0" u="none" strike="noStrike" kern="1200" cap="none" spc="0" normalizeH="0" baseline="0" noProof="0" dirty="0">
                <a:ln>
                  <a:noFill/>
                </a:ln>
                <a:solidFill>
                  <a:srgbClr val="FFFF00"/>
                </a:solidFill>
                <a:effectLst/>
                <a:uLnTx/>
                <a:uFillTx/>
                <a:latin typeface="Calibri Light" panose="020F0302020204030204"/>
                <a:ea typeface="+mn-ea"/>
                <a:cs typeface="+mn-cs"/>
              </a:rPr>
              <a:t>Project on Human Development in Chicago Neighborhoods, 1995-2022</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400" b="1" i="0" u="none" strike="noStrike" kern="1200" cap="none" spc="0" normalizeH="0" baseline="0" noProof="0" dirty="0">
                <a:ln>
                  <a:noFill/>
                </a:ln>
                <a:solidFill>
                  <a:srgbClr val="FFFF00"/>
                </a:solidFill>
                <a:effectLst/>
                <a:uLnTx/>
                <a:uFillTx/>
                <a:latin typeface="Calibri Light" panose="020F0302020204030204"/>
                <a:ea typeface="+mn-ea"/>
                <a:cs typeface="+mn-cs"/>
              </a:rPr>
              <a:t> </a:t>
            </a:r>
            <a:r>
              <a:rPr kumimoji="0" lang="en-US" sz="3400" b="1" i="0" u="none" strike="noStrike" kern="1200" cap="none" spc="0" normalizeH="0" baseline="0" noProof="0" dirty="0">
                <a:ln>
                  <a:noFill/>
                </a:ln>
                <a:solidFill>
                  <a:prstClr val="white"/>
                </a:solidFill>
                <a:effectLst/>
                <a:uLnTx/>
                <a:uFillTx/>
                <a:latin typeface="Calibri Light" panose="020F0302020204030204"/>
                <a:ea typeface="+mn-ea"/>
                <a:cs typeface="+mn-cs"/>
              </a:rPr>
              <a:t>(PHDCN+)</a:t>
            </a: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800" b="1" i="0" u="none" strike="noStrike" kern="1200" cap="none" spc="0" normalizeH="0" baseline="0" noProof="0" dirty="0">
              <a:ln>
                <a:noFill/>
              </a:ln>
              <a:solidFill>
                <a:prstClr val="white"/>
              </a:solidFill>
              <a:effectLst/>
              <a:uLnTx/>
              <a:uFillTx/>
              <a:latin typeface="Calibri Light" panose="020F0302020204030204"/>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800" b="1" i="0" u="none" strike="noStrike" kern="1200" cap="none" spc="0" normalizeH="0" baseline="0" noProof="0" dirty="0">
                <a:ln>
                  <a:noFill/>
                </a:ln>
                <a:solidFill>
                  <a:prstClr val="white"/>
                </a:solidFill>
                <a:effectLst/>
                <a:uLnTx/>
                <a:uFillTx/>
                <a:latin typeface="Calibri Light" panose="020F0302020204030204"/>
                <a:ea typeface="+mn-ea"/>
                <a:cs typeface="+mn-cs"/>
              </a:rPr>
              <a:t> </a:t>
            </a:r>
          </a:p>
        </p:txBody>
      </p:sp>
      <p:pic>
        <p:nvPicPr>
          <p:cNvPr id="3" name="Picture 2" descr="A picture containing outdoor, factory, building, city&#10;&#10;Description automatically generated">
            <a:extLst>
              <a:ext uri="{FF2B5EF4-FFF2-40B4-BE49-F238E27FC236}">
                <a16:creationId xmlns:a16="http://schemas.microsoft.com/office/drawing/2014/main" id="{72EB1553-18FC-42F3-87B1-F4D3FCB0822B}"/>
              </a:ext>
            </a:extLst>
          </p:cNvPr>
          <p:cNvPicPr>
            <a:picLocks noChangeAspect="1"/>
          </p:cNvPicPr>
          <p:nvPr/>
        </p:nvPicPr>
        <p:blipFill rotWithShape="1">
          <a:blip r:embed="rId3">
            <a:extLst>
              <a:ext uri="{28A0092B-C50C-407E-A947-70E740481C1C}">
                <a14:useLocalDpi xmlns:a14="http://schemas.microsoft.com/office/drawing/2010/main" val="0"/>
              </a:ext>
            </a:extLst>
          </a:blip>
          <a:srcRect l="11700" r="19890"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C200B446-5901-4F53-B1E9-88DB01AF8087}"/>
              </a:ext>
            </a:extLst>
          </p:cNvPr>
          <p:cNvSpPr txBox="1"/>
          <p:nvPr/>
        </p:nvSpPr>
        <p:spPr>
          <a:xfrm>
            <a:off x="7374190" y="5576878"/>
            <a:ext cx="4525259" cy="830997"/>
          </a:xfrm>
          <a:prstGeom prst="rect">
            <a:avLst/>
          </a:prstGeom>
          <a:noFill/>
        </p:spPr>
        <p:txBody>
          <a:bodyPr wrap="square" rtlCol="0">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Sampson, Robert J., David S. </a:t>
            </a:r>
            <a:r>
              <a:rPr kumimoji="0" lang="en-US" sz="1200" b="0" i="0" u="none" strike="noStrike" kern="1200" cap="none" spc="0" normalizeH="0" baseline="0" noProof="0" dirty="0" smtClean="0">
                <a:ln>
                  <a:noFill/>
                </a:ln>
                <a:solidFill>
                  <a:prstClr val="white"/>
                </a:solidFill>
                <a:effectLst/>
                <a:uLnTx/>
                <a:uFillTx/>
                <a:latin typeface="Calibri" panose="020F0502020204030204"/>
                <a:ea typeface="+mn-ea"/>
                <a:cs typeface="+mn-cs"/>
              </a:rPr>
              <a:t>Kirk, </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and Rebecca Bucci. 2022. "Cohort Profile: Project on Human Development in Chicago Neighborhoods and Its Additions (PHDCN+)."  </a:t>
            </a:r>
            <a:r>
              <a:rPr kumimoji="0" lang="en-US" sz="1200" b="0" i="1" u="none" strike="noStrike" kern="1200" cap="none" spc="0" normalizeH="0" baseline="0" noProof="0" dirty="0">
                <a:ln>
                  <a:noFill/>
                </a:ln>
                <a:solidFill>
                  <a:prstClr val="white"/>
                </a:solidFill>
                <a:effectLst/>
                <a:uLnTx/>
                <a:uFillTx/>
                <a:latin typeface="Calibri" panose="020F0502020204030204"/>
                <a:ea typeface="+mn-ea"/>
                <a:cs typeface="+mn-cs"/>
              </a:rPr>
              <a:t>Journal of Developmental and Life-Course Criminology</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8: </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xmlns="" val="tx"/>
                    </a:ext>
                  </a:extLst>
                </a:hlinkClick>
              </a:rPr>
              <a:t>https://doi.org/10.1007/s40865-022-00203-0</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60223113"/>
      </p:ext>
    </p:extLst>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CA79-9BB8-4F2A-9095-671E900E0AB6}"/>
              </a:ext>
            </a:extLst>
          </p:cNvPr>
          <p:cNvSpPr>
            <a:spLocks noGrp="1"/>
          </p:cNvSpPr>
          <p:nvPr>
            <p:ph type="title"/>
          </p:nvPr>
        </p:nvSpPr>
        <p:spPr>
          <a:xfrm>
            <a:off x="609600" y="274647"/>
            <a:ext cx="10972800" cy="6324936"/>
          </a:xfrm>
        </p:spPr>
        <p:txBody>
          <a:bodyPr/>
          <a:lstStyle/>
          <a:p>
            <a:r>
              <a:rPr lang="en-US" sz="4400" dirty="0">
                <a:solidFill>
                  <a:srgbClr val="FFFF00"/>
                </a:solidFill>
              </a:rPr>
              <a:t>Appendix</a:t>
            </a:r>
          </a:p>
        </p:txBody>
      </p:sp>
    </p:spTree>
    <p:extLst>
      <p:ext uri="{BB962C8B-B14F-4D97-AF65-F5344CB8AC3E}">
        <p14:creationId xmlns:p14="http://schemas.microsoft.com/office/powerpoint/2010/main" val="3491312793"/>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CA79-9BB8-4F2A-9095-671E900E0AB6}"/>
              </a:ext>
            </a:extLst>
          </p:cNvPr>
          <p:cNvSpPr>
            <a:spLocks noGrp="1"/>
          </p:cNvSpPr>
          <p:nvPr>
            <p:ph type="title"/>
          </p:nvPr>
        </p:nvSpPr>
        <p:spPr/>
        <p:txBody>
          <a:bodyPr/>
          <a:lstStyle/>
          <a:p>
            <a:r>
              <a:rPr lang="en-US" sz="3600" dirty="0">
                <a:solidFill>
                  <a:srgbClr val="FFFF00"/>
                </a:solidFill>
              </a:rPr>
              <a:t>Major Survey Domains</a:t>
            </a:r>
          </a:p>
        </p:txBody>
      </p:sp>
      <p:sp>
        <p:nvSpPr>
          <p:cNvPr id="3" name="Content Placeholder 2">
            <a:extLst>
              <a:ext uri="{FF2B5EF4-FFF2-40B4-BE49-F238E27FC236}">
                <a16:creationId xmlns:a16="http://schemas.microsoft.com/office/drawing/2014/main" id="{958CA7C9-5B05-4F3A-AF52-8F220BA5C353}"/>
              </a:ext>
            </a:extLst>
          </p:cNvPr>
          <p:cNvSpPr>
            <a:spLocks noGrp="1"/>
          </p:cNvSpPr>
          <p:nvPr>
            <p:ph idx="1"/>
          </p:nvPr>
        </p:nvSpPr>
        <p:spPr>
          <a:xfrm>
            <a:off x="609599" y="1600207"/>
            <a:ext cx="11058525" cy="4525964"/>
          </a:xfrm>
        </p:spPr>
        <p:txBody>
          <a:bodyPr numCol="2"/>
          <a:lstStyle/>
          <a:p>
            <a:r>
              <a:rPr lang="en-US" sz="2600" dirty="0"/>
              <a:t>Demographics, Family Relations</a:t>
            </a:r>
          </a:p>
          <a:p>
            <a:r>
              <a:rPr lang="en-US" sz="2600" dirty="0"/>
              <a:t>Education/Occupational History</a:t>
            </a:r>
          </a:p>
          <a:p>
            <a:r>
              <a:rPr lang="en-US" sz="2600" dirty="0"/>
              <a:t>Assets and Earnings</a:t>
            </a:r>
          </a:p>
          <a:p>
            <a:r>
              <a:rPr lang="en-US" sz="2600" dirty="0"/>
              <a:t>Neighborhood Context</a:t>
            </a:r>
          </a:p>
          <a:p>
            <a:r>
              <a:rPr lang="en-US" sz="2600" dirty="0"/>
              <a:t>Social Isolation/Support</a:t>
            </a:r>
          </a:p>
          <a:p>
            <a:r>
              <a:rPr lang="en-US" sz="2600" dirty="0"/>
              <a:t>Civic &amp; Political Engagement</a:t>
            </a:r>
          </a:p>
          <a:p>
            <a:r>
              <a:rPr lang="en-US" sz="2600" dirty="0"/>
              <a:t>Residential History</a:t>
            </a:r>
          </a:p>
          <a:p>
            <a:endParaRPr lang="en-US" sz="2600" dirty="0"/>
          </a:p>
          <a:p>
            <a:endParaRPr lang="en-US" sz="2600" dirty="0"/>
          </a:p>
          <a:p>
            <a:r>
              <a:rPr lang="en-US" sz="2600" dirty="0">
                <a:solidFill>
                  <a:srgbClr val="FFFF00"/>
                </a:solidFill>
              </a:rPr>
              <a:t>Gun Carrying and Use</a:t>
            </a:r>
          </a:p>
          <a:p>
            <a:r>
              <a:rPr lang="en-US" sz="2600" dirty="0">
                <a:solidFill>
                  <a:srgbClr val="FFFF00"/>
                </a:solidFill>
              </a:rPr>
              <a:t>Gun Victimization and Exposure</a:t>
            </a:r>
          </a:p>
          <a:p>
            <a:r>
              <a:rPr lang="en-US" sz="2600" dirty="0"/>
              <a:t>Criminal Involvement</a:t>
            </a:r>
          </a:p>
          <a:p>
            <a:r>
              <a:rPr lang="en-US" sz="2600" dirty="0"/>
              <a:t>Fear and Safety Perceptions</a:t>
            </a:r>
          </a:p>
          <a:p>
            <a:r>
              <a:rPr lang="en-US" sz="2600" dirty="0"/>
              <a:t>Views of the Law &amp; Police </a:t>
            </a:r>
          </a:p>
          <a:p>
            <a:r>
              <a:rPr lang="en-US" sz="2600" dirty="0"/>
              <a:t>Contact with Police/Police Brutality</a:t>
            </a:r>
          </a:p>
          <a:p>
            <a:r>
              <a:rPr lang="en-US" sz="2600" dirty="0"/>
              <a:t>Life Events (e.g., Prison Experiences)</a:t>
            </a:r>
          </a:p>
          <a:p>
            <a:endParaRPr lang="en-US" sz="2600" dirty="0"/>
          </a:p>
        </p:txBody>
      </p:sp>
    </p:spTree>
    <p:extLst>
      <p:ext uri="{BB962C8B-B14F-4D97-AF65-F5344CB8AC3E}">
        <p14:creationId xmlns:p14="http://schemas.microsoft.com/office/powerpoint/2010/main" val="240468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7"/>
            <a:ext cx="10972800" cy="709026"/>
          </a:xfrm>
        </p:spPr>
        <p:txBody>
          <a:bodyPr/>
          <a:lstStyle/>
          <a:p>
            <a:r>
              <a:rPr lang="en-GB" sz="4000" dirty="0">
                <a:solidFill>
                  <a:srgbClr val="FFFF00"/>
                </a:solidFill>
              </a:rPr>
              <a:t>Wave 5 Sample, Unweighted</a:t>
            </a:r>
            <a:endParaRPr lang="en-US" sz="4000"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085" y="1253588"/>
            <a:ext cx="7054369" cy="5426438"/>
          </a:xfrm>
          <a:prstGeom prst="rect">
            <a:avLst/>
          </a:prstGeom>
        </p:spPr>
      </p:pic>
    </p:spTree>
    <p:extLst>
      <p:ext uri="{BB962C8B-B14F-4D97-AF65-F5344CB8AC3E}">
        <p14:creationId xmlns:p14="http://schemas.microsoft.com/office/powerpoint/2010/main" val="398806091"/>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7"/>
            <a:ext cx="10972800" cy="709026"/>
          </a:xfrm>
        </p:spPr>
        <p:txBody>
          <a:bodyPr/>
          <a:lstStyle/>
          <a:p>
            <a:r>
              <a:rPr lang="en-GB" sz="4000" dirty="0">
                <a:solidFill>
                  <a:srgbClr val="FFFF00"/>
                </a:solidFill>
              </a:rPr>
              <a:t>Wave 5 Sample, Weighted</a:t>
            </a:r>
            <a:endParaRPr lang="en-US" sz="4000" dirty="0">
              <a:solidFill>
                <a:srgbClr val="FFFF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47" y="1198167"/>
            <a:ext cx="7213697" cy="5548998"/>
          </a:xfrm>
          <a:prstGeom prst="rect">
            <a:avLst/>
          </a:prstGeom>
        </p:spPr>
      </p:pic>
    </p:spTree>
    <p:extLst>
      <p:ext uri="{BB962C8B-B14F-4D97-AF65-F5344CB8AC3E}">
        <p14:creationId xmlns:p14="http://schemas.microsoft.com/office/powerpoint/2010/main" val="1231731636"/>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36" y="838049"/>
            <a:ext cx="11294085" cy="5212654"/>
          </a:xfrm>
          <a:prstGeom prst="rect">
            <a:avLst/>
          </a:prstGeom>
        </p:spPr>
      </p:pic>
    </p:spTree>
    <p:extLst>
      <p:ext uri="{BB962C8B-B14F-4D97-AF65-F5344CB8AC3E}">
        <p14:creationId xmlns:p14="http://schemas.microsoft.com/office/powerpoint/2010/main" val="1384910121"/>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1" y="935031"/>
            <a:ext cx="11294085" cy="5212654"/>
          </a:xfrm>
          <a:prstGeom prst="rect">
            <a:avLst/>
          </a:prstGeom>
        </p:spPr>
      </p:pic>
    </p:spTree>
    <p:extLst>
      <p:ext uri="{BB962C8B-B14F-4D97-AF65-F5344CB8AC3E}">
        <p14:creationId xmlns:p14="http://schemas.microsoft.com/office/powerpoint/2010/main" val="1846487417"/>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ED4D8F-D1EB-4804-8C91-E041E7268F8D}"/>
              </a:ext>
            </a:extLst>
          </p:cNvPr>
          <p:cNvPicPr>
            <a:picLocks noChangeAspect="1"/>
          </p:cNvPicPr>
          <p:nvPr/>
        </p:nvPicPr>
        <p:blipFill>
          <a:blip r:embed="rId2"/>
          <a:stretch>
            <a:fillRect/>
          </a:stretch>
        </p:blipFill>
        <p:spPr>
          <a:xfrm>
            <a:off x="538019" y="438411"/>
            <a:ext cx="11115962" cy="5981177"/>
          </a:xfrm>
          <a:prstGeom prst="rect">
            <a:avLst/>
          </a:prstGeom>
        </p:spPr>
      </p:pic>
    </p:spTree>
    <p:extLst>
      <p:ext uri="{BB962C8B-B14F-4D97-AF65-F5344CB8AC3E}">
        <p14:creationId xmlns:p14="http://schemas.microsoft.com/office/powerpoint/2010/main" val="2817810923"/>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109" y="41586"/>
            <a:ext cx="10972800" cy="1142998"/>
          </a:xfrm>
        </p:spPr>
        <p:txBody>
          <a:bodyPr>
            <a:normAutofit/>
          </a:bodyPr>
          <a:lstStyle/>
          <a:p>
            <a:pPr algn="ctr"/>
            <a:r>
              <a:rPr lang="en-US" sz="4100" dirty="0">
                <a:solidFill>
                  <a:srgbClr val="FFFF00"/>
                </a:solidFill>
                <a:latin typeface="Calibri" panose="020F0502020204030204" pitchFamily="34" charset="0"/>
                <a:cs typeface="Calibri" panose="020F0502020204030204" pitchFamily="34" charset="0"/>
              </a:rPr>
              <a:t> Advantages of PHDCN+</a:t>
            </a:r>
          </a:p>
        </p:txBody>
      </p:sp>
      <p:sp>
        <p:nvSpPr>
          <p:cNvPr id="3" name="Content Placeholder 2"/>
          <p:cNvSpPr>
            <a:spLocks noGrp="1"/>
          </p:cNvSpPr>
          <p:nvPr>
            <p:ph idx="1"/>
          </p:nvPr>
        </p:nvSpPr>
        <p:spPr>
          <a:xfrm>
            <a:off x="709939" y="1325924"/>
            <a:ext cx="10182308" cy="4965574"/>
          </a:xfrm>
        </p:spPr>
        <p:txBody>
          <a:bodyPr>
            <a:noAutofit/>
          </a:bodyPr>
          <a:lstStyle/>
          <a:p>
            <a:pPr>
              <a:spcBef>
                <a:spcPts val="0"/>
              </a:spcBef>
              <a:buFont typeface="Wingdings" panose="05000000000000000000" pitchFamily="2" charset="2"/>
              <a:buChar char="§"/>
            </a:pPr>
            <a:r>
              <a:rPr lang="en-US" sz="2400" dirty="0">
                <a:latin typeface="Calibri" panose="020F0502020204030204" pitchFamily="34" charset="0"/>
                <a:cs typeface="Calibri" panose="020F0502020204030204" pitchFamily="34" charset="0"/>
              </a:rPr>
              <a:t>Representative population sample</a:t>
            </a:r>
          </a:p>
          <a:p>
            <a:pPr lvl="1">
              <a:spcBef>
                <a:spcPts val="0"/>
              </a:spcBef>
              <a:buFont typeface="Wingdings" panose="05000000000000000000" pitchFamily="2" charset="2"/>
              <a:buChar char="§"/>
            </a:pPr>
            <a:r>
              <a:rPr lang="en-US" sz="1900" dirty="0">
                <a:solidFill>
                  <a:prstClr val="white"/>
                </a:solidFill>
                <a:latin typeface="Calibri" panose="020F0502020204030204" pitchFamily="34" charset="0"/>
                <a:cs typeface="Calibri" panose="020F0502020204030204" pitchFamily="34" charset="0"/>
              </a:rPr>
              <a:t>vs. conditioned on CJS contact  (e.g., court samples, police encounters)</a:t>
            </a:r>
          </a:p>
          <a:p>
            <a:pPr marL="0" indent="0">
              <a:spcBef>
                <a:spcPts val="0"/>
              </a:spcBef>
              <a:buNone/>
            </a:pPr>
            <a:endParaRPr lang="en-US" sz="2400" dirty="0">
              <a:latin typeface="Calibri" panose="020F0502020204030204" pitchFamily="34" charset="0"/>
              <a:cs typeface="Calibri" panose="020F0502020204030204" pitchFamily="34" charset="0"/>
            </a:endParaRPr>
          </a:p>
          <a:p>
            <a:pPr>
              <a:spcBef>
                <a:spcPts val="0"/>
              </a:spcBef>
              <a:buFont typeface="Wingdings" panose="05000000000000000000" pitchFamily="2" charset="2"/>
              <a:buChar char="§"/>
            </a:pPr>
            <a:r>
              <a:rPr lang="en-US" sz="2400" dirty="0">
                <a:latin typeface="Calibri" panose="020F0502020204030204" pitchFamily="34" charset="0"/>
                <a:cs typeface="Calibri" panose="020F0502020204030204" pitchFamily="34" charset="0"/>
              </a:rPr>
              <a:t>Rich measurement across multiple domains (child, caretaker)</a:t>
            </a:r>
          </a:p>
          <a:p>
            <a:pPr>
              <a:spcBef>
                <a:spcPts val="0"/>
              </a:spcBef>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a:spcBef>
                <a:spcPts val="0"/>
              </a:spcBef>
              <a:buFont typeface="Wingdings" panose="05000000000000000000" pitchFamily="2" charset="2"/>
              <a:buChar char="§"/>
            </a:pPr>
            <a:r>
              <a:rPr lang="en-US" sz="2400" dirty="0">
                <a:latin typeface="Calibri" panose="020F0502020204030204" pitchFamily="34" charset="0"/>
                <a:cs typeface="Calibri" panose="020F0502020204030204" pitchFamily="34" charset="0"/>
              </a:rPr>
              <a:t>Linked with official records of criminal history, over 28 years</a:t>
            </a:r>
          </a:p>
          <a:p>
            <a:pPr lvl="1">
              <a:spcBef>
                <a:spcPts val="0"/>
              </a:spcBef>
              <a:buFont typeface="Wingdings" panose="05000000000000000000" pitchFamily="2" charset="2"/>
              <a:buChar char="§"/>
            </a:pPr>
            <a:r>
              <a:rPr lang="en-US" sz="2000" dirty="0">
                <a:solidFill>
                  <a:prstClr val="white"/>
                </a:solidFill>
                <a:latin typeface="Calibri" panose="020F0502020204030204" pitchFamily="34" charset="0"/>
                <a:cs typeface="Calibri" panose="020F0502020204030204" pitchFamily="34" charset="0"/>
              </a:rPr>
              <a:t>Intergenerational criminality among children of the prison boom</a:t>
            </a:r>
          </a:p>
          <a:p>
            <a:pPr>
              <a:spcBef>
                <a:spcPts val="0"/>
              </a:spcBef>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a:spcBef>
                <a:spcPts val="0"/>
              </a:spcBef>
              <a:buFont typeface="Wingdings" panose="05000000000000000000" pitchFamily="2" charset="2"/>
              <a:buChar char="§"/>
            </a:pPr>
            <a:r>
              <a:rPr lang="en-US" sz="2400" dirty="0">
                <a:latin typeface="Calibri" panose="020F0502020204030204" pitchFamily="34" charset="0"/>
                <a:cs typeface="Calibri" panose="020F0502020204030204" pitchFamily="34" charset="0"/>
              </a:rPr>
              <a:t>Contextual, multi-level design </a:t>
            </a:r>
          </a:p>
          <a:p>
            <a:pPr lvl="1">
              <a:spcBef>
                <a:spcPts val="0"/>
              </a:spcBef>
              <a:buFont typeface="Wingdings" panose="05000000000000000000" pitchFamily="2" charset="2"/>
              <a:buChar char="§"/>
            </a:pPr>
            <a:r>
              <a:rPr lang="en-US" sz="2000" dirty="0">
                <a:latin typeface="Calibri" panose="020F0502020204030204" pitchFamily="34" charset="0"/>
                <a:cs typeface="Calibri" panose="020F0502020204030204" pitchFamily="34" charset="0"/>
              </a:rPr>
              <a:t>With independent neighborhood-level measures</a:t>
            </a:r>
          </a:p>
          <a:p>
            <a:pPr lvl="1">
              <a:spcBef>
                <a:spcPts val="0"/>
              </a:spcBef>
              <a:buFont typeface="Wingdings" panose="05000000000000000000" pitchFamily="2" charset="2"/>
              <a:buChar char="§"/>
            </a:pPr>
            <a:endParaRPr lang="en-US" sz="20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Long-term follow-up in important historical era</a:t>
            </a:r>
            <a:endParaRPr lang="en-US" sz="13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a:buFont typeface="Wingdings" panose="05000000000000000000" pitchFamily="2" charset="2"/>
              <a:buChar char="§"/>
            </a:pPr>
            <a:r>
              <a:rPr lang="en-US" sz="2400" dirty="0">
                <a:latin typeface="Calibri" panose="020F0502020204030204" pitchFamily="34" charset="0"/>
                <a:cs typeface="Calibri" panose="020F0502020204030204" pitchFamily="34" charset="0"/>
              </a:rPr>
              <a:t> </a:t>
            </a:r>
            <a:r>
              <a:rPr lang="en-US" sz="2400" dirty="0">
                <a:solidFill>
                  <a:srgbClr val="FFFF00"/>
                </a:solidFill>
                <a:latin typeface="Calibri" panose="020F0502020204030204" pitchFamily="34" charset="0"/>
                <a:cs typeface="Calibri" panose="020F0502020204030204" pitchFamily="34" charset="0"/>
              </a:rPr>
              <a:t>Sequential cohort design, starting at birth, ages 0 to 41</a:t>
            </a:r>
          </a:p>
        </p:txBody>
      </p:sp>
    </p:spTree>
    <p:extLst>
      <p:ext uri="{BB962C8B-B14F-4D97-AF65-F5344CB8AC3E}">
        <p14:creationId xmlns:p14="http://schemas.microsoft.com/office/powerpoint/2010/main" val="3811314958"/>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CA79-9BB8-4F2A-9095-671E900E0AB6}"/>
              </a:ext>
            </a:extLst>
          </p:cNvPr>
          <p:cNvSpPr>
            <a:spLocks noGrp="1"/>
          </p:cNvSpPr>
          <p:nvPr>
            <p:ph type="title"/>
          </p:nvPr>
        </p:nvSpPr>
        <p:spPr/>
        <p:txBody>
          <a:bodyPr/>
          <a:lstStyle/>
          <a:p>
            <a:r>
              <a:rPr lang="en-US" sz="3600" dirty="0">
                <a:solidFill>
                  <a:srgbClr val="FFFF00"/>
                </a:solidFill>
              </a:rPr>
              <a:t>All Survey Domains</a:t>
            </a:r>
          </a:p>
        </p:txBody>
      </p:sp>
      <p:sp>
        <p:nvSpPr>
          <p:cNvPr id="3" name="Content Placeholder 2">
            <a:extLst>
              <a:ext uri="{FF2B5EF4-FFF2-40B4-BE49-F238E27FC236}">
                <a16:creationId xmlns:a16="http://schemas.microsoft.com/office/drawing/2014/main" id="{958CA7C9-5B05-4F3A-AF52-8F220BA5C353}"/>
              </a:ext>
            </a:extLst>
          </p:cNvPr>
          <p:cNvSpPr>
            <a:spLocks noGrp="1"/>
          </p:cNvSpPr>
          <p:nvPr>
            <p:ph idx="1"/>
          </p:nvPr>
        </p:nvSpPr>
        <p:spPr/>
        <p:txBody>
          <a:bodyPr numCol="2"/>
          <a:lstStyle/>
          <a:p>
            <a:r>
              <a:rPr lang="en-US" sz="2600" dirty="0"/>
              <a:t>Demographics</a:t>
            </a:r>
          </a:p>
          <a:p>
            <a:r>
              <a:rPr lang="en-US" sz="2600" dirty="0"/>
              <a:t>Neighborhood Issues</a:t>
            </a:r>
          </a:p>
          <a:p>
            <a:r>
              <a:rPr lang="en-US" sz="2600" dirty="0"/>
              <a:t>Social Isolation/Support</a:t>
            </a:r>
          </a:p>
          <a:p>
            <a:r>
              <a:rPr lang="en-US" sz="2600" dirty="0"/>
              <a:t>Civic &amp; Political Engagement</a:t>
            </a:r>
          </a:p>
          <a:p>
            <a:r>
              <a:rPr lang="en-US" sz="2600" dirty="0"/>
              <a:t>Residential History</a:t>
            </a:r>
          </a:p>
          <a:p>
            <a:r>
              <a:rPr lang="en-US" sz="2600" dirty="0"/>
              <a:t>Personal Victimization, Fear &amp; Gun Violence</a:t>
            </a:r>
          </a:p>
          <a:p>
            <a:r>
              <a:rPr lang="en-US" sz="2600" dirty="0"/>
              <a:t>Crime, Gun Carrying &amp; Use</a:t>
            </a:r>
          </a:p>
          <a:p>
            <a:endParaRPr lang="en-US" sz="2600" dirty="0"/>
          </a:p>
          <a:p>
            <a:r>
              <a:rPr lang="en-US" sz="2600" dirty="0"/>
              <a:t>Views of the Law &amp; Police / Contact with Police</a:t>
            </a:r>
          </a:p>
          <a:p>
            <a:r>
              <a:rPr lang="en-US" sz="2600" dirty="0"/>
              <a:t>Family &amp; Household Roster</a:t>
            </a:r>
          </a:p>
          <a:p>
            <a:r>
              <a:rPr lang="en-US" sz="2600" dirty="0"/>
              <a:t>Housing History</a:t>
            </a:r>
          </a:p>
          <a:p>
            <a:r>
              <a:rPr lang="en-US" sz="2600" dirty="0"/>
              <a:t>Life Events (e.g., Jail/Prison Experience)</a:t>
            </a:r>
          </a:p>
          <a:p>
            <a:r>
              <a:rPr lang="en-US" sz="2600" dirty="0"/>
              <a:t>Education</a:t>
            </a:r>
          </a:p>
          <a:p>
            <a:r>
              <a:rPr lang="en-US" sz="2600" dirty="0"/>
              <a:t>Occupational History</a:t>
            </a:r>
          </a:p>
          <a:p>
            <a:r>
              <a:rPr lang="en-US" sz="2600" dirty="0"/>
              <a:t>Assets &amp; Earnings</a:t>
            </a:r>
          </a:p>
        </p:txBody>
      </p:sp>
    </p:spTree>
    <p:extLst>
      <p:ext uri="{BB962C8B-B14F-4D97-AF65-F5344CB8AC3E}">
        <p14:creationId xmlns:p14="http://schemas.microsoft.com/office/powerpoint/2010/main" val="541428054"/>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1938" y="99646"/>
            <a:ext cx="9144000" cy="1252729"/>
          </a:xfrm>
        </p:spPr>
        <p:txBody>
          <a:bodyPr>
            <a:noAutofit/>
          </a:bodyPr>
          <a:lstStyle/>
          <a:p>
            <a:pPr marL="425006" indent="-309642">
              <a:spcBef>
                <a:spcPts val="0"/>
              </a:spcBef>
            </a:pPr>
            <a:r>
              <a:rPr lang="en-US" sz="4100" dirty="0">
                <a:solidFill>
                  <a:srgbClr val="FFFF00"/>
                </a:solidFill>
                <a:latin typeface="Calibri" panose="020F0502020204030204" pitchFamily="34" charset="0"/>
              </a:rPr>
              <a:t>Criminal Justice Histories</a:t>
            </a:r>
          </a:p>
        </p:txBody>
      </p:sp>
      <p:sp>
        <p:nvSpPr>
          <p:cNvPr id="3" name="Content Placeholder 2"/>
          <p:cNvSpPr>
            <a:spLocks noGrp="1"/>
          </p:cNvSpPr>
          <p:nvPr>
            <p:ph idx="1"/>
          </p:nvPr>
        </p:nvSpPr>
        <p:spPr>
          <a:xfrm>
            <a:off x="508883" y="1184744"/>
            <a:ext cx="10901239" cy="5751442"/>
          </a:xfrm>
        </p:spPr>
        <p:txBody>
          <a:bodyPr>
            <a:noAutofit/>
          </a:bodyPr>
          <a:lstStyle/>
          <a:p>
            <a:pPr>
              <a:buFont typeface="Wingdings" panose="05000000000000000000" pitchFamily="2" charset="2"/>
              <a:buChar char="§"/>
            </a:pPr>
            <a:endParaRPr lang="en-US" sz="1800" dirty="0">
              <a:solidFill>
                <a:srgbClr val="FFFF00"/>
              </a:solidFill>
            </a:endParaRPr>
          </a:p>
          <a:p>
            <a:pPr lvl="1">
              <a:spcBef>
                <a:spcPts val="0"/>
              </a:spcBef>
              <a:buFont typeface="Wingdings" panose="05000000000000000000" pitchFamily="2" charset="2"/>
              <a:buChar char="§"/>
            </a:pPr>
            <a:r>
              <a:rPr lang="en-US" sz="2400" dirty="0"/>
              <a:t>Illinois “Criminal History Record Information” (CHRI) </a:t>
            </a:r>
          </a:p>
          <a:p>
            <a:pPr lvl="1">
              <a:spcBef>
                <a:spcPts val="0"/>
              </a:spcBef>
              <a:buFont typeface="Wingdings" panose="05000000000000000000" pitchFamily="2" charset="2"/>
              <a:buChar char="§"/>
            </a:pPr>
            <a:endParaRPr lang="en-US" sz="2400" dirty="0">
              <a:solidFill>
                <a:prstClr val="white"/>
              </a:solidFill>
              <a:latin typeface="Calibri" panose="020F0502020204030204" pitchFamily="34" charset="0"/>
            </a:endParaRPr>
          </a:p>
          <a:p>
            <a:pPr lvl="1">
              <a:spcBef>
                <a:spcPts val="0"/>
              </a:spcBef>
              <a:buFont typeface="Wingdings" panose="05000000000000000000" pitchFamily="2" charset="2"/>
              <a:buChar char="§"/>
            </a:pPr>
            <a:r>
              <a:rPr lang="en-US" sz="2400" dirty="0">
                <a:solidFill>
                  <a:prstClr val="white"/>
                </a:solidFill>
                <a:latin typeface="Calibri" panose="020F0502020204030204" pitchFamily="34" charset="0"/>
              </a:rPr>
              <a:t>Represents all jurisdictions in Illinois (~1,200) but the vast majority of sample (~88%) stayed in the greater Chicago area</a:t>
            </a:r>
          </a:p>
          <a:p>
            <a:pPr lvl="1">
              <a:spcBef>
                <a:spcPts val="0"/>
              </a:spcBef>
              <a:buFont typeface="Wingdings" panose="05000000000000000000" pitchFamily="2" charset="2"/>
              <a:buChar char="§"/>
            </a:pPr>
            <a:endParaRPr lang="en-US" sz="2400" dirty="0">
              <a:solidFill>
                <a:prstClr val="white"/>
              </a:solidFill>
              <a:latin typeface="Calibri" panose="020F0502020204030204" pitchFamily="34" charset="0"/>
            </a:endParaRPr>
          </a:p>
          <a:p>
            <a:pPr lvl="1">
              <a:spcBef>
                <a:spcPts val="0"/>
              </a:spcBef>
              <a:buFont typeface="Wingdings" panose="05000000000000000000" pitchFamily="2" charset="2"/>
              <a:buChar char="§"/>
            </a:pPr>
            <a:r>
              <a:rPr lang="en-US" sz="2400" dirty="0">
                <a:solidFill>
                  <a:prstClr val="white"/>
                </a:solidFill>
                <a:latin typeface="Calibri" panose="020F0502020204030204" pitchFamily="34" charset="0"/>
              </a:rPr>
              <a:t>Records by date on all arrests, charges, and sentences, 1995-2020</a:t>
            </a:r>
          </a:p>
          <a:p>
            <a:pPr lvl="1">
              <a:spcBef>
                <a:spcPts val="0"/>
              </a:spcBef>
              <a:buFont typeface="Wingdings" panose="05000000000000000000" pitchFamily="2" charset="2"/>
              <a:buChar char="§"/>
            </a:pPr>
            <a:endParaRPr lang="en-US" sz="2400" dirty="0">
              <a:solidFill>
                <a:prstClr val="white"/>
              </a:solidFill>
              <a:latin typeface="Calibri" panose="020F0502020204030204" pitchFamily="34" charset="0"/>
            </a:endParaRPr>
          </a:p>
          <a:p>
            <a:pPr lvl="1">
              <a:spcBef>
                <a:spcPts val="0"/>
              </a:spcBef>
              <a:buFont typeface="Wingdings" panose="05000000000000000000" pitchFamily="2" charset="2"/>
              <a:buChar char="§"/>
            </a:pPr>
            <a:r>
              <a:rPr lang="en-US" sz="2400" dirty="0">
                <a:solidFill>
                  <a:prstClr val="white"/>
                </a:solidFill>
                <a:latin typeface="Calibri" panose="020F0502020204030204" pitchFamily="34" charset="0"/>
              </a:rPr>
              <a:t>Probabilistic matching to PHDCN Wave 4 sample; &gt;80% of matches yielded a probability of 100% accuracy, and &gt;90% were ≥99%</a:t>
            </a:r>
          </a:p>
          <a:p>
            <a:pPr lvl="1">
              <a:spcBef>
                <a:spcPts val="0"/>
              </a:spcBef>
              <a:buFont typeface="Wingdings" panose="05000000000000000000" pitchFamily="2" charset="2"/>
              <a:buChar char="§"/>
            </a:pPr>
            <a:endParaRPr lang="en-US" sz="2400" dirty="0">
              <a:solidFill>
                <a:prstClr val="white"/>
              </a:solidFill>
              <a:latin typeface="Calibri" panose="020F0502020204030204" pitchFamily="34" charset="0"/>
            </a:endParaRPr>
          </a:p>
          <a:p>
            <a:pPr lvl="1">
              <a:spcBef>
                <a:spcPts val="0"/>
              </a:spcBef>
              <a:buFont typeface="Wingdings" panose="05000000000000000000" pitchFamily="2" charset="2"/>
              <a:buChar char="§"/>
            </a:pPr>
            <a:r>
              <a:rPr lang="en-US" sz="2400" dirty="0">
                <a:solidFill>
                  <a:srgbClr val="FFFF00"/>
                </a:solidFill>
                <a:latin typeface="Calibri" panose="020F0502020204030204" pitchFamily="34" charset="0"/>
              </a:rPr>
              <a:t>Search through 2020 yielded records on ~380 of 1,057 cohort participants (36%), ~1,500 unique arrests, and over 2,300 charges</a:t>
            </a:r>
          </a:p>
          <a:p>
            <a:pPr lvl="1">
              <a:spcBef>
                <a:spcPts val="0"/>
              </a:spcBef>
            </a:pPr>
            <a:endParaRPr lang="en-US" sz="2600" dirty="0">
              <a:solidFill>
                <a:srgbClr val="FFFF00"/>
              </a:solidFill>
              <a:latin typeface="Calibri" panose="020F0502020204030204" pitchFamily="34" charset="0"/>
            </a:endParaRPr>
          </a:p>
          <a:p>
            <a:pPr lvl="1">
              <a:spcBef>
                <a:spcPts val="0"/>
              </a:spcBef>
            </a:pPr>
            <a:endParaRPr lang="en-US" sz="2600" dirty="0">
              <a:latin typeface="Calibri" panose="020F0502020204030204" pitchFamily="34" charset="0"/>
            </a:endParaRPr>
          </a:p>
        </p:txBody>
      </p:sp>
    </p:spTree>
    <p:extLst>
      <p:ext uri="{BB962C8B-B14F-4D97-AF65-F5344CB8AC3E}">
        <p14:creationId xmlns:p14="http://schemas.microsoft.com/office/powerpoint/2010/main" val="1612046632"/>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35947" y="304801"/>
            <a:ext cx="9637411" cy="6302476"/>
          </a:xfrm>
          <a:prstGeom prst="rect">
            <a:avLst/>
          </a:prstGeom>
        </p:spPr>
      </p:pic>
    </p:spTree>
    <p:extLst>
      <p:ext uri="{BB962C8B-B14F-4D97-AF65-F5344CB8AC3E}">
        <p14:creationId xmlns:p14="http://schemas.microsoft.com/office/powerpoint/2010/main" val="3968581320"/>
      </p:ext>
    </p:extLst>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CA79-9BB8-4F2A-9095-671E900E0AB6}"/>
              </a:ext>
            </a:extLst>
          </p:cNvPr>
          <p:cNvSpPr>
            <a:spLocks noGrp="1"/>
          </p:cNvSpPr>
          <p:nvPr>
            <p:ph type="title"/>
          </p:nvPr>
        </p:nvSpPr>
        <p:spPr/>
        <p:txBody>
          <a:bodyPr/>
          <a:lstStyle/>
          <a:p>
            <a:r>
              <a:rPr lang="en-US" sz="3600" dirty="0">
                <a:solidFill>
                  <a:srgbClr val="FFFF00"/>
                </a:solidFill>
              </a:rPr>
              <a:t>Attrition Predictors</a:t>
            </a:r>
          </a:p>
        </p:txBody>
      </p:sp>
      <p:sp>
        <p:nvSpPr>
          <p:cNvPr id="3" name="Content Placeholder 2">
            <a:extLst>
              <a:ext uri="{FF2B5EF4-FFF2-40B4-BE49-F238E27FC236}">
                <a16:creationId xmlns:a16="http://schemas.microsoft.com/office/drawing/2014/main" id="{23A46962-7AC6-4842-879C-0077E1E33437}"/>
              </a:ext>
            </a:extLst>
          </p:cNvPr>
          <p:cNvSpPr>
            <a:spLocks noGrp="1"/>
          </p:cNvSpPr>
          <p:nvPr>
            <p:ph idx="1"/>
          </p:nvPr>
        </p:nvSpPr>
        <p:spPr>
          <a:xfrm>
            <a:off x="609600" y="1600207"/>
            <a:ext cx="10972800" cy="4525964"/>
          </a:xfrm>
        </p:spPr>
        <p:txBody>
          <a:bodyPr/>
          <a:lstStyle/>
          <a:p>
            <a:r>
              <a:rPr lang="en-US" sz="2200" dirty="0"/>
              <a:t>Male</a:t>
            </a:r>
          </a:p>
          <a:p>
            <a:r>
              <a:rPr lang="en-US" sz="2200" dirty="0"/>
              <a:t>Black</a:t>
            </a:r>
          </a:p>
          <a:p>
            <a:r>
              <a:rPr lang="en-US" sz="2200" dirty="0"/>
              <a:t>Cohort</a:t>
            </a:r>
          </a:p>
          <a:p>
            <a:r>
              <a:rPr lang="en-US" sz="2200" dirty="0"/>
              <a:t>Outside of Chicago MSA</a:t>
            </a:r>
          </a:p>
          <a:p>
            <a:r>
              <a:rPr lang="en-US" sz="2200" dirty="0"/>
              <a:t>Bachelor’s +</a:t>
            </a:r>
          </a:p>
          <a:p>
            <a:r>
              <a:rPr lang="en-US" sz="2200" dirty="0"/>
              <a:t>Income &gt; $60,000</a:t>
            </a:r>
          </a:p>
          <a:p>
            <a:r>
              <a:rPr lang="en-US" sz="2200" dirty="0"/>
              <a:t>Prior Arrest (17-24)</a:t>
            </a:r>
          </a:p>
        </p:txBody>
      </p:sp>
    </p:spTree>
    <p:extLst>
      <p:ext uri="{BB962C8B-B14F-4D97-AF65-F5344CB8AC3E}">
        <p14:creationId xmlns:p14="http://schemas.microsoft.com/office/powerpoint/2010/main" val="1336746124"/>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63774"/>
            <a:ext cx="9144000" cy="1030802"/>
          </a:xfrm>
        </p:spPr>
        <p:txBody>
          <a:bodyPr>
            <a:noAutofit/>
          </a:bodyPr>
          <a:lstStyle/>
          <a:p>
            <a:pPr marL="425006" indent="-309642" algn="ctr">
              <a:spcBef>
                <a:spcPts val="0"/>
              </a:spcBef>
            </a:pPr>
            <a:r>
              <a:rPr lang="en-US" sz="4400" dirty="0">
                <a:solidFill>
                  <a:srgbClr val="FFFF00"/>
                </a:solidFill>
                <a:latin typeface="Calibri" panose="020F0502020204030204" pitchFamily="34" charset="0"/>
              </a:rPr>
              <a:t>PHDCN+ - “Wave 5”</a:t>
            </a:r>
          </a:p>
        </p:txBody>
      </p:sp>
      <p:sp>
        <p:nvSpPr>
          <p:cNvPr id="4" name="Content Placeholder 4">
            <a:extLst>
              <a:ext uri="{FF2B5EF4-FFF2-40B4-BE49-F238E27FC236}">
                <a16:creationId xmlns:a16="http://schemas.microsoft.com/office/drawing/2014/main" id="{221CF741-6FD5-4DC6-A936-5B2BEF3C8FF1}"/>
              </a:ext>
            </a:extLst>
          </p:cNvPr>
          <p:cNvSpPr txBox="1">
            <a:spLocks/>
          </p:cNvSpPr>
          <p:nvPr/>
        </p:nvSpPr>
        <p:spPr>
          <a:xfrm>
            <a:off x="444895" y="1317644"/>
            <a:ext cx="11131912" cy="4992283"/>
          </a:xfrm>
          <a:prstGeom prst="rect">
            <a:avLst/>
          </a:prstGeom>
        </p:spPr>
        <p:txBody>
          <a:bodyPr vert="horz" lIns="53211" tIns="88570" rIns="88570" bIns="44190" numCol="1" rtlCol="0">
            <a:normAutofit fontScale="77500" lnSpcReduction="20000"/>
          </a:bodyPr>
          <a:lstStyle>
            <a:lvl1pPr marL="425006" indent="-309642" algn="l" rtl="0" eaLnBrk="1" latinLnBrk="0" hangingPunct="1">
              <a:spcBef>
                <a:spcPts val="0"/>
              </a:spcBef>
              <a:buClr>
                <a:schemeClr val="accent1"/>
              </a:buClr>
              <a:buSzPct val="80000"/>
              <a:buFont typeface="Wingdings 2"/>
              <a:buChar char=""/>
              <a:defRPr kumimoji="0" sz="3100" kern="1200">
                <a:solidFill>
                  <a:schemeClr val="tx1"/>
                </a:solidFill>
                <a:latin typeface="+mn-lt"/>
                <a:ea typeface="+mn-ea"/>
                <a:cs typeface="+mn-cs"/>
              </a:defRPr>
            </a:lvl1pPr>
            <a:lvl2pPr marL="708225" indent="-265537"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65061" indent="-221419"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177483" indent="-177009"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381098" indent="-177009"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575826" indent="-177009"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770625" indent="-177009"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1965388" indent="-177009"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160163" indent="-177009"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b="1" dirty="0"/>
              <a:t>Multi-Mode Survey</a:t>
            </a:r>
          </a:p>
          <a:p>
            <a:pPr lvl="1"/>
            <a:r>
              <a:rPr lang="en-US" dirty="0"/>
              <a:t>CATI (23.61%)</a:t>
            </a:r>
          </a:p>
          <a:p>
            <a:pPr lvl="1"/>
            <a:r>
              <a:rPr lang="en-US" dirty="0"/>
              <a:t>CAWI (71.41%)</a:t>
            </a:r>
          </a:p>
          <a:p>
            <a:pPr lvl="1"/>
            <a:r>
              <a:rPr lang="en-US" dirty="0"/>
              <a:t>FTF (4.99%)</a:t>
            </a:r>
          </a:p>
          <a:p>
            <a:endParaRPr lang="en-US" dirty="0"/>
          </a:p>
          <a:p>
            <a:r>
              <a:rPr lang="en-US" b="1" dirty="0"/>
              <a:t>Conducted May 2021-October 2021</a:t>
            </a:r>
          </a:p>
          <a:p>
            <a:endParaRPr lang="en-US" dirty="0"/>
          </a:p>
          <a:p>
            <a:r>
              <a:rPr lang="en-US" b="1" dirty="0"/>
              <a:t>Focal Domains</a:t>
            </a:r>
          </a:p>
          <a:p>
            <a:pPr lvl="1"/>
            <a:r>
              <a:rPr lang="en-US" dirty="0"/>
              <a:t>Gun victimization and exposure</a:t>
            </a:r>
          </a:p>
          <a:p>
            <a:pPr lvl="1"/>
            <a:r>
              <a:rPr lang="en-US" dirty="0"/>
              <a:t>Gun possession/ownership/carrying</a:t>
            </a:r>
          </a:p>
          <a:p>
            <a:pPr lvl="1"/>
            <a:r>
              <a:rPr lang="en-US" dirty="0"/>
              <a:t>Gun use</a:t>
            </a:r>
          </a:p>
          <a:p>
            <a:pPr lvl="1"/>
            <a:r>
              <a:rPr lang="en-US" dirty="0"/>
              <a:t>Fear, perceptions of safety</a:t>
            </a:r>
          </a:p>
          <a:p>
            <a:pPr lvl="1"/>
            <a:r>
              <a:rPr lang="en-US" dirty="0"/>
              <a:t>Criminal offending</a:t>
            </a:r>
          </a:p>
          <a:p>
            <a:pPr lvl="1"/>
            <a:r>
              <a:rPr lang="en-US" dirty="0"/>
              <a:t>Criminal justice contact</a:t>
            </a:r>
          </a:p>
          <a:p>
            <a:pPr lvl="1"/>
            <a:endParaRPr lang="en-US" dirty="0"/>
          </a:p>
          <a:p>
            <a:endParaRPr lang="en-US" dirty="0"/>
          </a:p>
        </p:txBody>
      </p:sp>
      <p:sp>
        <p:nvSpPr>
          <p:cNvPr id="3" name="TextBox 2">
            <a:extLst>
              <a:ext uri="{FF2B5EF4-FFF2-40B4-BE49-F238E27FC236}">
                <a16:creationId xmlns:a16="http://schemas.microsoft.com/office/drawing/2014/main" id="{EB9D492C-95E5-46C7-895E-CAA0D6BBC0DD}"/>
              </a:ext>
            </a:extLst>
          </p:cNvPr>
          <p:cNvSpPr txBox="1"/>
          <p:nvPr/>
        </p:nvSpPr>
        <p:spPr>
          <a:xfrm>
            <a:off x="1157680" y="6158624"/>
            <a:ext cx="10505312" cy="369332"/>
          </a:xfrm>
          <a:prstGeom prst="rect">
            <a:avLst/>
          </a:prstGeom>
          <a:noFill/>
        </p:spPr>
        <p:txBody>
          <a:bodyPr wrap="none" rtlCol="0">
            <a:spAutoFit/>
          </a:bodyPr>
          <a:lstStyle/>
          <a:p>
            <a:r>
              <a:rPr lang="en-US" dirty="0">
                <a:solidFill>
                  <a:srgbClr val="FFFF00"/>
                </a:solidFill>
              </a:rPr>
              <a:t>Note: these are provisional estimates before end of data collection and final determination of eligibility status. </a:t>
            </a:r>
          </a:p>
        </p:txBody>
      </p:sp>
      <p:pic>
        <p:nvPicPr>
          <p:cNvPr id="6" name="Picture 5">
            <a:extLst>
              <a:ext uri="{FF2B5EF4-FFF2-40B4-BE49-F238E27FC236}">
                <a16:creationId xmlns:a16="http://schemas.microsoft.com/office/drawing/2014/main" id="{2D66618B-6AB1-4674-A1C7-551BD91A824E}"/>
              </a:ext>
            </a:extLst>
          </p:cNvPr>
          <p:cNvPicPr>
            <a:picLocks noChangeAspect="1"/>
          </p:cNvPicPr>
          <p:nvPr/>
        </p:nvPicPr>
        <p:blipFill>
          <a:blip r:embed="rId2"/>
          <a:stretch>
            <a:fillRect/>
          </a:stretch>
        </p:blipFill>
        <p:spPr>
          <a:xfrm>
            <a:off x="5845193" y="1236401"/>
            <a:ext cx="5901912" cy="3188617"/>
          </a:xfrm>
          <a:prstGeom prst="rect">
            <a:avLst/>
          </a:prstGeom>
        </p:spPr>
      </p:pic>
      <p:sp>
        <p:nvSpPr>
          <p:cNvPr id="10" name="TextBox 9">
            <a:extLst>
              <a:ext uri="{FF2B5EF4-FFF2-40B4-BE49-F238E27FC236}">
                <a16:creationId xmlns:a16="http://schemas.microsoft.com/office/drawing/2014/main" id="{7CDF3964-8F63-4932-ACA3-46629E11BAAD}"/>
              </a:ext>
            </a:extLst>
          </p:cNvPr>
          <p:cNvSpPr txBox="1"/>
          <p:nvPr/>
        </p:nvSpPr>
        <p:spPr>
          <a:xfrm>
            <a:off x="5757385" y="4125511"/>
            <a:ext cx="6077528" cy="362702"/>
          </a:xfrm>
          <a:prstGeom prst="rect">
            <a:avLst/>
          </a:prstGeom>
          <a:noFill/>
          <a:ln w="38100">
            <a:solidFill>
              <a:srgbClr val="FFFF00"/>
            </a:solidFill>
          </a:ln>
        </p:spPr>
        <p:txBody>
          <a:bodyPr wrap="square" rtlCol="0">
            <a:spAutoFit/>
          </a:bodyPr>
          <a:lstStyle/>
          <a:p>
            <a:endParaRPr lang="en-US" dirty="0"/>
          </a:p>
        </p:txBody>
      </p:sp>
    </p:spTree>
    <p:extLst>
      <p:ext uri="{BB962C8B-B14F-4D97-AF65-F5344CB8AC3E}">
        <p14:creationId xmlns:p14="http://schemas.microsoft.com/office/powerpoint/2010/main" val="65952673"/>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CA79-9BB8-4F2A-9095-671E900E0AB6}"/>
              </a:ext>
            </a:extLst>
          </p:cNvPr>
          <p:cNvSpPr>
            <a:spLocks noGrp="1"/>
          </p:cNvSpPr>
          <p:nvPr>
            <p:ph type="title"/>
          </p:nvPr>
        </p:nvSpPr>
        <p:spPr/>
        <p:txBody>
          <a:bodyPr/>
          <a:lstStyle/>
          <a:p>
            <a:r>
              <a:rPr lang="en-US" sz="3600" dirty="0">
                <a:solidFill>
                  <a:srgbClr val="FFFF00"/>
                </a:solidFill>
              </a:rPr>
              <a:t>Summary &amp; Future Analysis Plans Include:</a:t>
            </a:r>
          </a:p>
        </p:txBody>
      </p:sp>
      <p:sp>
        <p:nvSpPr>
          <p:cNvPr id="3" name="Content Placeholder 2">
            <a:extLst>
              <a:ext uri="{FF2B5EF4-FFF2-40B4-BE49-F238E27FC236}">
                <a16:creationId xmlns:a16="http://schemas.microsoft.com/office/drawing/2014/main" id="{958CA7C9-5B05-4F3A-AF52-8F220BA5C353}"/>
              </a:ext>
            </a:extLst>
          </p:cNvPr>
          <p:cNvSpPr>
            <a:spLocks noGrp="1"/>
          </p:cNvSpPr>
          <p:nvPr>
            <p:ph idx="1"/>
          </p:nvPr>
        </p:nvSpPr>
        <p:spPr>
          <a:xfrm>
            <a:off x="992155" y="1567543"/>
            <a:ext cx="10972800" cy="4866538"/>
          </a:xfrm>
        </p:spPr>
        <p:txBody>
          <a:bodyPr/>
          <a:lstStyle/>
          <a:p>
            <a:r>
              <a:rPr lang="en-US" sz="2800" dirty="0"/>
              <a:t>Period Effects / Social Change &amp; ETV</a:t>
            </a:r>
          </a:p>
          <a:p>
            <a:r>
              <a:rPr lang="en-US" sz="2800" dirty="0"/>
              <a:t>Life Course of Victimization through Mid-Adulthood</a:t>
            </a:r>
          </a:p>
          <a:p>
            <a:r>
              <a:rPr lang="en-US" sz="2800" dirty="0"/>
              <a:t>Reproduction of Gun violence</a:t>
            </a:r>
          </a:p>
          <a:p>
            <a:r>
              <a:rPr lang="en-GB" sz="2800" dirty="0"/>
              <a:t>Long-term Consequence of ETV for Health and Well-being</a:t>
            </a:r>
          </a:p>
          <a:p>
            <a:r>
              <a:rPr lang="en-GB" sz="2800" dirty="0"/>
              <a:t>The Extent and Consequences of Exposure to Police Brutality</a:t>
            </a:r>
            <a:endParaRPr lang="en-US" sz="2800" dirty="0"/>
          </a:p>
          <a:p>
            <a:r>
              <a:rPr lang="en-US" sz="2800" dirty="0"/>
              <a:t>Intergenerational Transmission of CJ Contact</a:t>
            </a:r>
          </a:p>
        </p:txBody>
      </p:sp>
    </p:spTree>
    <p:extLst>
      <p:ext uri="{BB962C8B-B14F-4D97-AF65-F5344CB8AC3E}">
        <p14:creationId xmlns:p14="http://schemas.microsoft.com/office/powerpoint/2010/main" val="146623997"/>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solidFill>
                  <a:srgbClr val="FFFF00"/>
                </a:solidFill>
              </a:rPr>
              <a:t>Continuity and Change in Exposure to Gun Violence</a:t>
            </a:r>
            <a:endParaRPr lang="en-US" sz="4000" dirty="0">
              <a:solidFill>
                <a:srgbClr val="FFFF00"/>
              </a:solidFill>
            </a:endParaRPr>
          </a:p>
        </p:txBody>
      </p:sp>
      <p:pic>
        <p:nvPicPr>
          <p:cNvPr id="17" name="Content Placeholder 16"/>
          <p:cNvPicPr>
            <a:picLocks noGrp="1" noChangeAspect="1"/>
          </p:cNvPicPr>
          <p:nvPr>
            <p:ph sz="half" idx="1"/>
          </p:nvPr>
        </p:nvPicPr>
        <p:blipFill>
          <a:blip r:embed="rId3"/>
          <a:stretch>
            <a:fillRect/>
          </a:stretch>
        </p:blipFill>
        <p:spPr>
          <a:xfrm>
            <a:off x="471050" y="2102461"/>
            <a:ext cx="5384800" cy="3521440"/>
          </a:xfrm>
          <a:prstGeom prst="rect">
            <a:avLst/>
          </a:prstGeom>
        </p:spPr>
      </p:pic>
      <p:pic>
        <p:nvPicPr>
          <p:cNvPr id="4" name="Content Placeholder 3"/>
          <p:cNvPicPr>
            <a:picLocks noGrp="1" noChangeAspect="1"/>
          </p:cNvPicPr>
          <p:nvPr>
            <p:ph sz="half" idx="2"/>
          </p:nvPr>
        </p:nvPicPr>
        <p:blipFill>
          <a:blip r:embed="rId4"/>
          <a:stretch>
            <a:fillRect/>
          </a:stretch>
        </p:blipFill>
        <p:spPr>
          <a:xfrm>
            <a:off x="6313100" y="2102461"/>
            <a:ext cx="5384800" cy="3521440"/>
          </a:xfrm>
          <a:prstGeom prst="rect">
            <a:avLst/>
          </a:prstGeom>
        </p:spPr>
      </p:pic>
    </p:spTree>
    <p:extLst>
      <p:ext uri="{BB962C8B-B14F-4D97-AF65-F5344CB8AC3E}">
        <p14:creationId xmlns:p14="http://schemas.microsoft.com/office/powerpoint/2010/main" val="15555456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47"/>
            <a:ext cx="10972800" cy="620088"/>
          </a:xfrm>
        </p:spPr>
        <p:txBody>
          <a:bodyPr/>
          <a:lstStyle/>
          <a:p>
            <a:r>
              <a:rPr lang="en-GB" sz="4000" dirty="0">
                <a:solidFill>
                  <a:srgbClr val="FFFF00"/>
                </a:solidFill>
              </a:rPr>
              <a:t>More Change in Exposure to Violence</a:t>
            </a:r>
            <a:endParaRPr lang="en-US" sz="4000" dirty="0">
              <a:solidFill>
                <a:srgbClr val="FFFF00"/>
              </a:solidFill>
            </a:endParaRPr>
          </a:p>
        </p:txBody>
      </p:sp>
      <p:pic>
        <p:nvPicPr>
          <p:cNvPr id="8" name="Picture 7"/>
          <p:cNvPicPr>
            <a:picLocks noChangeAspect="1"/>
          </p:cNvPicPr>
          <p:nvPr/>
        </p:nvPicPr>
        <p:blipFill>
          <a:blip r:embed="rId2"/>
          <a:stretch>
            <a:fillRect/>
          </a:stretch>
        </p:blipFill>
        <p:spPr>
          <a:xfrm>
            <a:off x="1946787" y="1222202"/>
            <a:ext cx="8347588" cy="5458983"/>
          </a:xfrm>
          <a:prstGeom prst="rect">
            <a:avLst/>
          </a:prstGeom>
        </p:spPr>
      </p:pic>
    </p:spTree>
    <p:extLst>
      <p:ext uri="{BB962C8B-B14F-4D97-AF65-F5344CB8AC3E}">
        <p14:creationId xmlns:p14="http://schemas.microsoft.com/office/powerpoint/2010/main" val="3543908190"/>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5C94-87C2-432D-ABFC-96CE048F28E1}"/>
              </a:ext>
            </a:extLst>
          </p:cNvPr>
          <p:cNvSpPr>
            <a:spLocks noGrp="1"/>
          </p:cNvSpPr>
          <p:nvPr>
            <p:ph type="title"/>
          </p:nvPr>
        </p:nvSpPr>
        <p:spPr>
          <a:xfrm>
            <a:off x="429846" y="641970"/>
            <a:ext cx="10972800" cy="1143000"/>
          </a:xfrm>
        </p:spPr>
        <p:txBody>
          <a:bodyPr/>
          <a:lstStyle/>
          <a:p>
            <a:r>
              <a:rPr lang="en-US" sz="4000" dirty="0">
                <a:solidFill>
                  <a:srgbClr val="FFFF00"/>
                </a:solidFill>
              </a:rPr>
              <a:t>Analytic Focus: </a:t>
            </a:r>
            <a:br>
              <a:rPr lang="en-US" sz="4000" dirty="0">
                <a:solidFill>
                  <a:srgbClr val="FFFF00"/>
                </a:solidFill>
              </a:rPr>
            </a:br>
            <a:r>
              <a:rPr lang="en-US" sz="4000" dirty="0">
                <a:solidFill>
                  <a:srgbClr val="FFFF00"/>
                </a:solidFill>
              </a:rPr>
              <a:t>Life-Course Change and Cohort Differentiation</a:t>
            </a:r>
          </a:p>
        </p:txBody>
      </p:sp>
      <p:sp>
        <p:nvSpPr>
          <p:cNvPr id="3" name="Content Placeholder 2">
            <a:extLst>
              <a:ext uri="{FF2B5EF4-FFF2-40B4-BE49-F238E27FC236}">
                <a16:creationId xmlns:a16="http://schemas.microsoft.com/office/drawing/2014/main" id="{759F0BA3-0284-4B41-809C-144467A6B6C5}"/>
              </a:ext>
            </a:extLst>
          </p:cNvPr>
          <p:cNvSpPr>
            <a:spLocks noGrp="1"/>
          </p:cNvSpPr>
          <p:nvPr>
            <p:ph idx="1"/>
          </p:nvPr>
        </p:nvSpPr>
        <p:spPr>
          <a:xfrm>
            <a:off x="707167" y="2588112"/>
            <a:ext cx="10972800" cy="4525964"/>
          </a:xfrm>
        </p:spPr>
        <p:txBody>
          <a:bodyPr/>
          <a:lstStyle/>
          <a:p>
            <a:pPr marL="514350" indent="-514350">
              <a:buFont typeface="+mj-lt"/>
              <a:buAutoNum type="arabicParenR"/>
            </a:pPr>
            <a:r>
              <a:rPr lang="en-US" sz="3200" dirty="0"/>
              <a:t>Describing exposure to </a:t>
            </a:r>
            <a:r>
              <a:rPr lang="en-US" sz="3200" dirty="0" smtClean="0"/>
              <a:t>violence (ETV), </a:t>
            </a:r>
            <a:r>
              <a:rPr lang="en-US" sz="3200" dirty="0"/>
              <a:t>continuity and change</a:t>
            </a:r>
          </a:p>
          <a:p>
            <a:pPr marL="514350" indent="-514350">
              <a:buFont typeface="+mj-lt"/>
              <a:buAutoNum type="arabicParenR"/>
            </a:pPr>
            <a:endParaRPr lang="en-US" sz="3200" dirty="0"/>
          </a:p>
          <a:p>
            <a:pPr marL="514350" indent="-514350">
              <a:buFont typeface="+mj-lt"/>
              <a:buAutoNum type="arabicParenR"/>
            </a:pPr>
            <a:r>
              <a:rPr lang="en-US" sz="3200" dirty="0"/>
              <a:t>Correlates of </a:t>
            </a:r>
            <a:r>
              <a:rPr lang="en-US" sz="3200" dirty="0" smtClean="0"/>
              <a:t>ETV</a:t>
            </a:r>
            <a:endParaRPr lang="en-US" sz="3200" dirty="0"/>
          </a:p>
          <a:p>
            <a:pPr marL="514350" indent="-514350">
              <a:buFont typeface="+mj-lt"/>
              <a:buAutoNum type="arabicParenR"/>
            </a:pPr>
            <a:endParaRPr lang="en-US" sz="3200" dirty="0"/>
          </a:p>
          <a:p>
            <a:pPr marL="514350" indent="-514350">
              <a:buFont typeface="+mj-lt"/>
              <a:buAutoNum type="arabicParenR"/>
            </a:pPr>
            <a:r>
              <a:rPr lang="en-US" sz="3200" dirty="0"/>
              <a:t>Long-term consequences of ETV</a:t>
            </a:r>
          </a:p>
          <a:p>
            <a:endParaRPr lang="en-US" dirty="0"/>
          </a:p>
        </p:txBody>
      </p:sp>
    </p:spTree>
    <p:extLst>
      <p:ext uri="{BB962C8B-B14F-4D97-AF65-F5344CB8AC3E}">
        <p14:creationId xmlns:p14="http://schemas.microsoft.com/office/powerpoint/2010/main" val="327082081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57604"/>
            <a:ext cx="12192001" cy="1142998"/>
          </a:xfrm>
        </p:spPr>
        <p:txBody>
          <a:bodyPr/>
          <a:lstStyle/>
          <a:p>
            <a:pPr lvl="0"/>
            <a:r>
              <a:rPr lang="en-US" kern="1200" dirty="0">
                <a:solidFill>
                  <a:srgbClr val="FFFF00"/>
                </a:solidFill>
                <a:latin typeface="Calibri" panose="020F0502020204030204" pitchFamily="34" charset="0"/>
                <a:ea typeface="ＭＳ Ｐゴシック" pitchFamily="34" charset="-128"/>
                <a:cs typeface="Calibri" pitchFamily="34" charset="0"/>
              </a:rPr>
              <a:t>PHDCN Original Design</a:t>
            </a:r>
            <a:r>
              <a:rPr lang="en-US" kern="1200" baseline="30000" dirty="0">
                <a:solidFill>
                  <a:srgbClr val="FFFF00"/>
                </a:solidFill>
                <a:latin typeface="Calibri" panose="020F0502020204030204" pitchFamily="34" charset="0"/>
                <a:ea typeface="ＭＳ Ｐゴシック" pitchFamily="34" charset="-128"/>
                <a:cs typeface="Calibri" pitchFamily="34" charset="0"/>
              </a:rPr>
              <a:t>*</a:t>
            </a:r>
            <a:r>
              <a:rPr lang="en-US" sz="2900" kern="1200" dirty="0">
                <a:solidFill>
                  <a:srgbClr val="FFFF00"/>
                </a:solidFill>
                <a:latin typeface="Calibri" panose="020F0502020204030204" pitchFamily="34" charset="0"/>
                <a:ea typeface="ＭＳ Ｐゴシック" pitchFamily="34" charset="-128"/>
                <a:cs typeface="Calibri" pitchFamily="34" charset="0"/>
              </a:rPr>
              <a:t/>
            </a:r>
            <a:br>
              <a:rPr lang="en-US" sz="2900" kern="1200" dirty="0">
                <a:solidFill>
                  <a:srgbClr val="FFFF00"/>
                </a:solidFill>
                <a:latin typeface="Calibri" panose="020F0502020204030204" pitchFamily="34" charset="0"/>
                <a:ea typeface="ＭＳ Ｐゴシック" pitchFamily="34" charset="-128"/>
                <a:cs typeface="Calibri" pitchFamily="34" charset="0"/>
              </a:rPr>
            </a:br>
            <a:r>
              <a:rPr lang="en-US" sz="2900" kern="1200" dirty="0">
                <a:solidFill>
                  <a:srgbClr val="FFFF00"/>
                </a:solidFill>
                <a:latin typeface="Calibri" panose="020F0502020204030204" pitchFamily="34" charset="0"/>
                <a:ea typeface="ＭＳ Ｐゴシック" pitchFamily="34" charset="-128"/>
                <a:cs typeface="Calibri" pitchFamily="34" charset="0"/>
              </a:rPr>
              <a:t/>
            </a:r>
            <a:br>
              <a:rPr lang="en-US" sz="2900" kern="1200" dirty="0">
                <a:solidFill>
                  <a:srgbClr val="FFFF00"/>
                </a:solidFill>
                <a:latin typeface="Calibri" panose="020F0502020204030204" pitchFamily="34" charset="0"/>
                <a:ea typeface="ＭＳ Ｐゴシック" pitchFamily="34" charset="-128"/>
                <a:cs typeface="Calibri" pitchFamily="34" charset="0"/>
              </a:rPr>
            </a:br>
            <a:endParaRPr lang="en-US" sz="2900" kern="1200" dirty="0">
              <a:solidFill>
                <a:srgbClr val="FFFF00"/>
              </a:solidFill>
              <a:latin typeface="Calibri" panose="020F0502020204030204" pitchFamily="34" charset="0"/>
              <a:ea typeface="ＭＳ Ｐゴシック" pitchFamily="34" charset="-128"/>
              <a:cs typeface="Calibri" pitchFamily="34" charset="0"/>
            </a:endParaRPr>
          </a:p>
        </p:txBody>
      </p:sp>
      <p:sp>
        <p:nvSpPr>
          <p:cNvPr id="5" name="Rectangle 4"/>
          <p:cNvSpPr/>
          <p:nvPr/>
        </p:nvSpPr>
        <p:spPr>
          <a:xfrm>
            <a:off x="471056" y="1204525"/>
            <a:ext cx="9641260" cy="4895917"/>
          </a:xfrm>
          <a:prstGeom prst="rect">
            <a:avLst/>
          </a:prstGeom>
        </p:spPr>
        <p:txBody>
          <a:bodyPr wrap="square" lIns="87852" tIns="43796" rIns="87852" bIns="43796">
            <a:spAutoFit/>
          </a:bodyPr>
          <a:lstStyle/>
          <a:p>
            <a:pPr marL="781494" marR="0" lvl="1"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kumimoji="0" lang="en-US" sz="2200" i="0" u="none" strike="noStrike" kern="0" cap="none" spc="0" normalizeH="0" baseline="0" noProof="0" dirty="0">
                <a:ln>
                  <a:noFill/>
                </a:ln>
                <a:solidFill>
                  <a:srgbClr val="FFFFFF"/>
                </a:solidFill>
                <a:effectLst/>
                <a:uLnTx/>
                <a:uFillTx/>
                <a:latin typeface="Calibri" pitchFamily="34" charset="0"/>
                <a:ea typeface="+mn-ea"/>
                <a:cs typeface="Calibri" pitchFamily="34" charset="0"/>
              </a:rPr>
              <a:t>Longitudinal study of 6,200 children</a:t>
            </a:r>
          </a:p>
          <a:p>
            <a:pPr marL="1220198" marR="0" lvl="2"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kumimoji="0" lang="en-US" sz="2200" i="0" u="none" strike="noStrike" kern="0" cap="none" spc="0" normalizeH="0" baseline="0" noProof="0" dirty="0">
                <a:ln>
                  <a:noFill/>
                </a:ln>
                <a:solidFill>
                  <a:srgbClr val="FFFFFF"/>
                </a:solidFill>
                <a:effectLst/>
                <a:uLnTx/>
                <a:uFillTx/>
                <a:latin typeface="Calibri" pitchFamily="34" charset="0"/>
                <a:ea typeface="+mn-ea"/>
                <a:cs typeface="Calibri" pitchFamily="34" charset="0"/>
              </a:rPr>
              <a:t>7 cohorts in 1995 (</a:t>
            </a:r>
            <a:r>
              <a:rPr lang="en-US" sz="2200" kern="0" dirty="0">
                <a:solidFill>
                  <a:srgbClr val="FFFFFF"/>
                </a:solidFill>
                <a:latin typeface="Calibri" pitchFamily="34" charset="0"/>
                <a:cs typeface="Calibri" pitchFamily="34" charset="0"/>
              </a:rPr>
              <a:t>infant, 3, 6, 9, 12, 15, 18) </a:t>
            </a:r>
          </a:p>
          <a:p>
            <a:pPr marL="1220198" marR="0" lvl="2"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en-US" sz="2200" kern="0" dirty="0">
              <a:solidFill>
                <a:srgbClr val="FFFFFF"/>
              </a:solidFill>
              <a:latin typeface="Calibri" pitchFamily="34" charset="0"/>
              <a:cs typeface="Calibri" pitchFamily="34" charset="0"/>
            </a:endParaRPr>
          </a:p>
          <a:p>
            <a:pPr marL="781494" marR="0" lvl="1"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en-US" sz="2200" kern="0" dirty="0">
                <a:solidFill>
                  <a:srgbClr val="FFFFFF"/>
                </a:solidFill>
                <a:latin typeface="Calibri" pitchFamily="34" charset="0"/>
                <a:cs typeface="Calibri" pitchFamily="34" charset="0"/>
              </a:rPr>
              <a:t>Probability Samples from 80 neighborhoods</a:t>
            </a:r>
          </a:p>
          <a:p>
            <a:pPr marL="1220198" marR="0" lvl="2"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kumimoji="0" lang="en-US" sz="2200" i="0" u="none" strike="noStrike" kern="0" cap="none" spc="0" normalizeH="0" baseline="0" noProof="0" dirty="0">
                <a:ln>
                  <a:noFill/>
                </a:ln>
                <a:solidFill>
                  <a:srgbClr val="FFFFFF"/>
                </a:solidFill>
                <a:effectLst/>
                <a:uLnTx/>
                <a:uFillTx/>
                <a:latin typeface="Calibri" pitchFamily="34" charset="0"/>
                <a:ea typeface="+mn-ea"/>
                <a:cs typeface="Calibri" pitchFamily="34" charset="0"/>
              </a:rPr>
              <a:t>Stratified by race and social class</a:t>
            </a:r>
            <a:endParaRPr lang="en-US" sz="2200" kern="0" dirty="0">
              <a:solidFill>
                <a:srgbClr val="FFFFFF"/>
              </a:solidFill>
              <a:latin typeface="Calibri" pitchFamily="34" charset="0"/>
              <a:cs typeface="Calibri" pitchFamily="34" charset="0"/>
            </a:endParaRPr>
          </a:p>
          <a:p>
            <a:pPr marL="781494" marR="0" lvl="1"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lang="en-US" sz="2200" kern="0" dirty="0">
              <a:solidFill>
                <a:srgbClr val="FFFFFF"/>
              </a:solidFill>
              <a:latin typeface="Calibri" pitchFamily="34" charset="0"/>
              <a:cs typeface="Calibri" pitchFamily="34" charset="0"/>
            </a:endParaRPr>
          </a:p>
          <a:p>
            <a:pPr marL="781494" marR="0" lvl="1"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en-US" sz="2200" kern="0" dirty="0">
                <a:solidFill>
                  <a:srgbClr val="FFFFFF"/>
                </a:solidFill>
                <a:latin typeface="Calibri" pitchFamily="34" charset="0"/>
                <a:cs typeface="Calibri" pitchFamily="34" charset="0"/>
              </a:rPr>
              <a:t>Three waves, 1995-2002</a:t>
            </a:r>
          </a:p>
          <a:p>
            <a:pPr marL="1220198" marR="0" lvl="2"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kumimoji="0" lang="en-US" sz="2200" i="0" u="none" strike="noStrike" kern="0" cap="none" spc="0" normalizeH="0" baseline="0" noProof="0" dirty="0">
                <a:ln>
                  <a:noFill/>
                </a:ln>
                <a:solidFill>
                  <a:srgbClr val="FFFFFF"/>
                </a:solidFill>
                <a:effectLst/>
                <a:uLnTx/>
                <a:uFillTx/>
                <a:latin typeface="Calibri" pitchFamily="34" charset="0"/>
                <a:ea typeface="+mn-ea"/>
                <a:cs typeface="Calibri" pitchFamily="34" charset="0"/>
              </a:rPr>
              <a:t>Parents/caretaker and child assessments</a:t>
            </a:r>
          </a:p>
          <a:p>
            <a:pPr marL="1220198" marR="0" lvl="2"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endParaRPr kumimoji="0" lang="en-US" sz="2200" i="0" u="none" strike="noStrike" kern="0" cap="none" spc="0" normalizeH="0" baseline="0" noProof="0" dirty="0">
              <a:ln>
                <a:noFill/>
              </a:ln>
              <a:solidFill>
                <a:srgbClr val="FFFFFF"/>
              </a:solidFill>
              <a:effectLst/>
              <a:uLnTx/>
              <a:uFillTx/>
              <a:latin typeface="Calibri" pitchFamily="34" charset="0"/>
              <a:ea typeface="+mn-ea"/>
              <a:cs typeface="Calibri" pitchFamily="34" charset="0"/>
            </a:endParaRPr>
          </a:p>
          <a:p>
            <a:pPr marL="781494" marR="0" lvl="1"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kumimoji="0" lang="en-US" sz="2200" i="0" u="none" strike="noStrike" kern="0" cap="none" spc="0" normalizeH="0" baseline="0" noProof="0" dirty="0">
                <a:ln>
                  <a:noFill/>
                </a:ln>
                <a:solidFill>
                  <a:srgbClr val="FFFFFF"/>
                </a:solidFill>
                <a:effectLst/>
                <a:uLnTx/>
                <a:uFillTx/>
                <a:latin typeface="Calibri" pitchFamily="34" charset="0"/>
                <a:ea typeface="+mn-ea"/>
                <a:cs typeface="Calibri" pitchFamily="34" charset="0"/>
              </a:rPr>
              <a:t>75-78% response rates</a:t>
            </a:r>
          </a:p>
          <a:p>
            <a:pPr marL="1238694" lvl="2" indent="-342900" defTabSz="877512" eaLnBrk="0" fontAlgn="base" hangingPunct="0">
              <a:spcBef>
                <a:spcPct val="20000"/>
              </a:spcBef>
              <a:spcAft>
                <a:spcPct val="0"/>
              </a:spcAft>
              <a:buFont typeface="Wingdings" panose="05000000000000000000" pitchFamily="2" charset="2"/>
              <a:buChar char="§"/>
              <a:defRPr/>
            </a:pPr>
            <a:endParaRPr kumimoji="0" lang="en-US" sz="2200" i="0" u="none" strike="noStrike" kern="0" cap="none" spc="0" normalizeH="0" baseline="0" noProof="0" dirty="0">
              <a:ln>
                <a:noFill/>
              </a:ln>
              <a:solidFill>
                <a:srgbClr val="FFFFFF"/>
              </a:solidFill>
              <a:effectLst/>
              <a:uLnTx/>
              <a:uFillTx/>
              <a:latin typeface="Calibri" pitchFamily="34" charset="0"/>
              <a:ea typeface="+mn-ea"/>
              <a:cs typeface="Calibri" pitchFamily="34" charset="0"/>
            </a:endParaRPr>
          </a:p>
          <a:p>
            <a:pPr marL="781494" marR="0" lvl="1" indent="-342900" algn="l" defTabSz="877512"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lang="en-US" sz="2200" kern="0" dirty="0">
                <a:solidFill>
                  <a:srgbClr val="FFFFFF"/>
                </a:solidFill>
                <a:latin typeface="Calibri" pitchFamily="34" charset="0"/>
                <a:cs typeface="Calibri" pitchFamily="34" charset="0"/>
              </a:rPr>
              <a:t>Includes </a:t>
            </a:r>
            <a:r>
              <a:rPr lang="en-US" sz="2200" kern="0" dirty="0" smtClean="0">
                <a:solidFill>
                  <a:srgbClr val="FFFFFF"/>
                </a:solidFill>
                <a:latin typeface="Calibri" pitchFamily="34" charset="0"/>
                <a:cs typeface="Calibri" pitchFamily="34" charset="0"/>
              </a:rPr>
              <a:t>l</a:t>
            </a:r>
            <a:r>
              <a:rPr kumimoji="0" lang="en-US" sz="2200" i="0" u="none" strike="noStrike" kern="0" cap="none" spc="0" normalizeH="0" baseline="0" noProof="0" dirty="0" smtClean="0">
                <a:ln>
                  <a:noFill/>
                </a:ln>
                <a:solidFill>
                  <a:srgbClr val="FFFFFF"/>
                </a:solidFill>
                <a:effectLst/>
                <a:uLnTx/>
                <a:uFillTx/>
                <a:latin typeface="Calibri" pitchFamily="34" charset="0"/>
                <a:ea typeface="+mn-ea"/>
                <a:cs typeface="Calibri" pitchFamily="34" charset="0"/>
              </a:rPr>
              <a:t>ongitudinal </a:t>
            </a:r>
            <a:r>
              <a:rPr kumimoji="0" lang="en-US" sz="2200" i="0" u="none" strike="noStrike" kern="0" cap="none" spc="0" normalizeH="0" baseline="0" noProof="0" dirty="0">
                <a:ln>
                  <a:noFill/>
                </a:ln>
                <a:solidFill>
                  <a:srgbClr val="FFFFFF"/>
                </a:solidFill>
                <a:effectLst/>
                <a:uLnTx/>
                <a:uFillTx/>
                <a:latin typeface="Calibri" pitchFamily="34" charset="0"/>
                <a:ea typeface="+mn-ea"/>
                <a:cs typeface="Calibri" pitchFamily="34" charset="0"/>
              </a:rPr>
              <a:t>study of 343 neighborhoods </a:t>
            </a:r>
          </a:p>
        </p:txBody>
      </p:sp>
      <p:sp>
        <p:nvSpPr>
          <p:cNvPr id="3" name="TextBox 2"/>
          <p:cNvSpPr txBox="1"/>
          <p:nvPr/>
        </p:nvSpPr>
        <p:spPr>
          <a:xfrm>
            <a:off x="8135025" y="6481682"/>
            <a:ext cx="242990" cy="227743"/>
          </a:xfrm>
          <a:prstGeom prst="rect">
            <a:avLst/>
          </a:prstGeom>
          <a:noFill/>
        </p:spPr>
        <p:txBody>
          <a:bodyPr wrap="none" lIns="88570" tIns="44190" rIns="88570" bIns="44190" rtlCol="0">
            <a:spAutoFit/>
          </a:bodyPr>
          <a:lstStyle/>
          <a:p>
            <a:pPr marL="0" marR="0" lvl="0" indent="0" algn="l" defTabSz="8846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Arial"/>
              </a:rPr>
              <a:t>  </a:t>
            </a: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pic>
        <p:nvPicPr>
          <p:cNvPr id="7" name="Picture 6">
            <a:extLst>
              <a:ext uri="{FF2B5EF4-FFF2-40B4-BE49-F238E27FC236}">
                <a16:creationId xmlns:a16="http://schemas.microsoft.com/office/drawing/2014/main" id="{9D13A55E-39EF-4706-9764-7EA01F2A45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520" y="1367035"/>
            <a:ext cx="3155785" cy="4735526"/>
          </a:xfrm>
          <a:prstGeom prst="rect">
            <a:avLst/>
          </a:prstGeom>
        </p:spPr>
      </p:pic>
      <p:sp>
        <p:nvSpPr>
          <p:cNvPr id="8" name="TextBox 7">
            <a:extLst>
              <a:ext uri="{FF2B5EF4-FFF2-40B4-BE49-F238E27FC236}">
                <a16:creationId xmlns:a16="http://schemas.microsoft.com/office/drawing/2014/main" id="{5A6BCD3E-49DA-4C16-915D-19C434463144}"/>
              </a:ext>
            </a:extLst>
          </p:cNvPr>
          <p:cNvSpPr txBox="1"/>
          <p:nvPr/>
        </p:nvSpPr>
        <p:spPr>
          <a:xfrm>
            <a:off x="471055" y="3953164"/>
            <a:ext cx="1847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57B26B0A-7F37-48A2-A70A-214219392A43}"/>
              </a:ext>
            </a:extLst>
          </p:cNvPr>
          <p:cNvSpPr txBox="1"/>
          <p:nvPr/>
        </p:nvSpPr>
        <p:spPr>
          <a:xfrm>
            <a:off x="2192880" y="6500396"/>
            <a:ext cx="7806240" cy="307777"/>
          </a:xfrm>
          <a:prstGeom prst="rect">
            <a:avLst/>
          </a:prstGeom>
          <a:noFill/>
        </p:spPr>
        <p:txBody>
          <a:bodyPr wrap="none" rtlCol="0">
            <a:spAutoFit/>
          </a:bodyPr>
          <a:lstStyle/>
          <a:p>
            <a:r>
              <a:rPr lang="en-US" sz="1400" baseline="30000" dirty="0">
                <a:solidFill>
                  <a:srgbClr val="FFFF00"/>
                </a:solidFill>
              </a:rPr>
              <a:t>*</a:t>
            </a:r>
            <a:r>
              <a:rPr lang="en-US" sz="1400" dirty="0">
                <a:solidFill>
                  <a:srgbClr val="FFFF00"/>
                </a:solidFill>
              </a:rPr>
              <a:t> Major funders: John D. and Catherine T. MacArthur Foundation and National Institute of Justice</a:t>
            </a:r>
          </a:p>
        </p:txBody>
      </p:sp>
    </p:spTree>
    <p:extLst>
      <p:ext uri="{BB962C8B-B14F-4D97-AF65-F5344CB8AC3E}">
        <p14:creationId xmlns:p14="http://schemas.microsoft.com/office/powerpoint/2010/main" val="21087477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1938" y="99646"/>
            <a:ext cx="9144000" cy="1378326"/>
          </a:xfrm>
        </p:spPr>
        <p:txBody>
          <a:bodyPr>
            <a:noAutofit/>
          </a:bodyPr>
          <a:lstStyle/>
          <a:p>
            <a:pPr marL="425006" indent="-309642">
              <a:spcBef>
                <a:spcPts val="0"/>
              </a:spcBef>
            </a:pPr>
            <a:r>
              <a:rPr lang="en-US" sz="4400" dirty="0">
                <a:solidFill>
                  <a:srgbClr val="FFFF00"/>
                </a:solidFill>
                <a:latin typeface="Calibri" panose="020F0502020204030204" pitchFamily="34" charset="0"/>
              </a:rPr>
              <a:t>Wave 4 — 2011-2012 </a:t>
            </a:r>
            <a:endParaRPr lang="en-US" sz="4100" dirty="0">
              <a:solidFill>
                <a:srgbClr val="FFFF00"/>
              </a:solidFill>
              <a:latin typeface="Calibri" panose="020F0502020204030204" pitchFamily="34" charset="0"/>
            </a:endParaRPr>
          </a:p>
        </p:txBody>
      </p:sp>
      <p:sp>
        <p:nvSpPr>
          <p:cNvPr id="3" name="Content Placeholder 2"/>
          <p:cNvSpPr>
            <a:spLocks noGrp="1"/>
          </p:cNvSpPr>
          <p:nvPr>
            <p:ph idx="1"/>
          </p:nvPr>
        </p:nvSpPr>
        <p:spPr>
          <a:xfrm>
            <a:off x="508883" y="1184744"/>
            <a:ext cx="10901239" cy="5751442"/>
          </a:xfrm>
        </p:spPr>
        <p:txBody>
          <a:bodyPr>
            <a:noAutofit/>
          </a:bodyPr>
          <a:lstStyle/>
          <a:p>
            <a:pPr marL="438722" lvl="1" indent="0">
              <a:spcBef>
                <a:spcPts val="0"/>
              </a:spcBef>
              <a:buNone/>
            </a:pPr>
            <a:endParaRPr lang="en-US" sz="2600" dirty="0">
              <a:solidFill>
                <a:srgbClr val="FFFF00"/>
              </a:solidFill>
              <a:latin typeface="Calibri" panose="020F0502020204030204" pitchFamily="34" charset="0"/>
            </a:endParaRPr>
          </a:p>
          <a:p>
            <a:pPr lvl="1">
              <a:spcBef>
                <a:spcPts val="0"/>
              </a:spcBef>
            </a:pPr>
            <a:endParaRPr lang="en-US" sz="2600" dirty="0">
              <a:latin typeface="Calibri" panose="020F0502020204030204" pitchFamily="34" charset="0"/>
            </a:endParaRPr>
          </a:p>
        </p:txBody>
      </p:sp>
      <p:sp>
        <p:nvSpPr>
          <p:cNvPr id="6" name="Content Placeholder 2">
            <a:extLst>
              <a:ext uri="{FF2B5EF4-FFF2-40B4-BE49-F238E27FC236}">
                <a16:creationId xmlns:a16="http://schemas.microsoft.com/office/drawing/2014/main" id="{BD63B4FC-BEE3-4FBE-9802-A924D4CC0486}"/>
              </a:ext>
            </a:extLst>
          </p:cNvPr>
          <p:cNvSpPr txBox="1">
            <a:spLocks/>
          </p:cNvSpPr>
          <p:nvPr/>
        </p:nvSpPr>
        <p:spPr bwMode="auto">
          <a:xfrm>
            <a:off x="508884" y="2072081"/>
            <a:ext cx="11101480" cy="426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2" tIns="43796" rIns="87852" bIns="43796" numCol="1" anchor="t" anchorCtr="0" compatLnSpc="1">
            <a:prstTxWarp prst="textNoShape">
              <a:avLst/>
            </a:prstTxWarp>
            <a:noAutofit/>
          </a:bodyPr>
          <a:lstStyle>
            <a:lvl1pPr marL="329274" indent="-329274" algn="l" rtl="0" eaLnBrk="0" fontAlgn="base" hangingPunct="0">
              <a:spcBef>
                <a:spcPct val="20000"/>
              </a:spcBef>
              <a:spcAft>
                <a:spcPct val="0"/>
              </a:spcAft>
              <a:buChar char="•"/>
              <a:defRPr sz="3300">
                <a:solidFill>
                  <a:schemeClr val="tx1"/>
                </a:solidFill>
                <a:latin typeface="+mn-lt"/>
                <a:ea typeface="+mn-ea"/>
                <a:cs typeface="+mn-cs"/>
              </a:defRPr>
            </a:lvl1pPr>
            <a:lvl2pPr marL="712966" indent="-274244" algn="l" rtl="0" eaLnBrk="0" fontAlgn="base" hangingPunct="0">
              <a:spcBef>
                <a:spcPct val="20000"/>
              </a:spcBef>
              <a:spcAft>
                <a:spcPct val="0"/>
              </a:spcAft>
              <a:buChar char="–"/>
              <a:defRPr sz="2900">
                <a:solidFill>
                  <a:schemeClr val="tx1"/>
                </a:solidFill>
                <a:latin typeface="+mn-lt"/>
                <a:cs typeface="+mn-cs"/>
              </a:defRPr>
            </a:lvl2pPr>
            <a:lvl3pPr marL="1096880" indent="-219435" algn="l" rtl="0" eaLnBrk="0" fontAlgn="base" hangingPunct="0">
              <a:spcBef>
                <a:spcPct val="20000"/>
              </a:spcBef>
              <a:spcAft>
                <a:spcPct val="0"/>
              </a:spcAft>
              <a:buChar char="•"/>
              <a:defRPr sz="2600">
                <a:solidFill>
                  <a:schemeClr val="tx1"/>
                </a:solidFill>
                <a:latin typeface="+mn-lt"/>
                <a:cs typeface="+mn-cs"/>
              </a:defRPr>
            </a:lvl3pPr>
            <a:lvl4pPr marL="1535635" indent="-219435" algn="l" rtl="0" eaLnBrk="0" fontAlgn="base" hangingPunct="0">
              <a:spcBef>
                <a:spcPct val="20000"/>
              </a:spcBef>
              <a:spcAft>
                <a:spcPct val="0"/>
              </a:spcAft>
              <a:buChar char="–"/>
              <a:defRPr sz="1800">
                <a:solidFill>
                  <a:schemeClr val="tx1"/>
                </a:solidFill>
                <a:latin typeface="+mn-lt"/>
                <a:cs typeface="+mn-cs"/>
              </a:defRPr>
            </a:lvl4pPr>
            <a:lvl5pPr marL="1974374" indent="-219435" algn="l" rtl="0" eaLnBrk="0" fontAlgn="base" hangingPunct="0">
              <a:spcBef>
                <a:spcPct val="20000"/>
              </a:spcBef>
              <a:spcAft>
                <a:spcPct val="0"/>
              </a:spcAft>
              <a:buChar char="»"/>
              <a:defRPr sz="1800">
                <a:solidFill>
                  <a:schemeClr val="tx1"/>
                </a:solidFill>
                <a:latin typeface="+mn-lt"/>
                <a:cs typeface="+mn-cs"/>
              </a:defRPr>
            </a:lvl5pPr>
            <a:lvl6pPr marL="2413123" indent="-219435" algn="l" rtl="0" fontAlgn="base">
              <a:spcBef>
                <a:spcPct val="20000"/>
              </a:spcBef>
              <a:spcAft>
                <a:spcPct val="0"/>
              </a:spcAft>
              <a:buChar char="»"/>
              <a:defRPr sz="1800">
                <a:solidFill>
                  <a:schemeClr val="tx1"/>
                </a:solidFill>
                <a:latin typeface="+mn-lt"/>
                <a:cs typeface="+mn-cs"/>
              </a:defRPr>
            </a:lvl6pPr>
            <a:lvl7pPr marL="2851884" indent="-219435" algn="l" rtl="0" fontAlgn="base">
              <a:spcBef>
                <a:spcPct val="20000"/>
              </a:spcBef>
              <a:spcAft>
                <a:spcPct val="0"/>
              </a:spcAft>
              <a:buChar char="»"/>
              <a:defRPr sz="1800">
                <a:solidFill>
                  <a:schemeClr val="tx1"/>
                </a:solidFill>
                <a:latin typeface="+mn-lt"/>
                <a:cs typeface="+mn-cs"/>
              </a:defRPr>
            </a:lvl7pPr>
            <a:lvl8pPr marL="3290633" indent="-219435" algn="l" rtl="0" fontAlgn="base">
              <a:spcBef>
                <a:spcPct val="20000"/>
              </a:spcBef>
              <a:spcAft>
                <a:spcPct val="0"/>
              </a:spcAft>
              <a:buChar char="»"/>
              <a:defRPr sz="1800">
                <a:solidFill>
                  <a:schemeClr val="tx1"/>
                </a:solidFill>
                <a:latin typeface="+mn-lt"/>
                <a:cs typeface="+mn-cs"/>
              </a:defRPr>
            </a:lvl8pPr>
            <a:lvl9pPr marL="3729383" indent="-219435" algn="l" rtl="0" fontAlgn="base">
              <a:spcBef>
                <a:spcPct val="20000"/>
              </a:spcBef>
              <a:spcAft>
                <a:spcPct val="0"/>
              </a:spcAft>
              <a:buChar char="»"/>
              <a:defRPr sz="1800">
                <a:solidFill>
                  <a:schemeClr val="tx1"/>
                </a:solidFill>
                <a:latin typeface="+mn-lt"/>
                <a:cs typeface="+mn-cs"/>
              </a:defRPr>
            </a:lvl9pPr>
          </a:lstStyle>
          <a:p>
            <a:pPr lvl="1">
              <a:spcBef>
                <a:spcPts val="0"/>
              </a:spcBef>
              <a:buClr>
                <a:srgbClr val="60B5CC"/>
              </a:buClr>
              <a:buFont typeface="Wingdings" panose="05000000000000000000" pitchFamily="2" charset="2"/>
              <a:buChar char="§"/>
            </a:pPr>
            <a:r>
              <a:rPr lang="en-US" sz="2800" kern="0" dirty="0">
                <a:latin typeface="Calibri" panose="020F0502020204030204" pitchFamily="34" charset="0"/>
              </a:rPr>
              <a:t>N=1,057, nationwide field effort (funded by MacArthur Foundation)</a:t>
            </a:r>
          </a:p>
          <a:p>
            <a:pPr lvl="1">
              <a:spcBef>
                <a:spcPts val="0"/>
              </a:spcBef>
              <a:buClr>
                <a:srgbClr val="60B5CC"/>
              </a:buClr>
              <a:buFont typeface="Wingdings" panose="05000000000000000000" pitchFamily="2" charset="2"/>
              <a:buChar char="§"/>
            </a:pPr>
            <a:endParaRPr lang="en-US" sz="2800" kern="0" dirty="0">
              <a:latin typeface="Calibri" panose="020F0502020204030204" pitchFamily="34" charset="0"/>
            </a:endParaRPr>
          </a:p>
          <a:p>
            <a:pPr lvl="1">
              <a:spcBef>
                <a:spcPts val="0"/>
              </a:spcBef>
              <a:buClr>
                <a:srgbClr val="60B5CC"/>
              </a:buClr>
              <a:buFont typeface="Wingdings" panose="05000000000000000000" pitchFamily="2" charset="2"/>
              <a:buChar char="§"/>
            </a:pPr>
            <a:r>
              <a:rPr lang="en-US" sz="2800" kern="0" dirty="0">
                <a:latin typeface="Calibri" panose="020F0502020204030204" pitchFamily="34" charset="0"/>
              </a:rPr>
              <a:t>Random sample of original infant, 9, 12, and 15 year-old cohorts</a:t>
            </a:r>
          </a:p>
          <a:p>
            <a:pPr marL="438722" lvl="1" indent="0">
              <a:spcBef>
                <a:spcPts val="0"/>
              </a:spcBef>
              <a:buClr>
                <a:srgbClr val="60B5CC"/>
              </a:buClr>
              <a:buNone/>
            </a:pPr>
            <a:endParaRPr lang="en-US" sz="2800" kern="0" dirty="0">
              <a:latin typeface="Calibri" panose="020F0502020204030204" pitchFamily="34" charset="0"/>
            </a:endParaRPr>
          </a:p>
          <a:p>
            <a:pPr lvl="1">
              <a:spcBef>
                <a:spcPts val="0"/>
              </a:spcBef>
              <a:buClr>
                <a:srgbClr val="60B5CC"/>
              </a:buClr>
              <a:buFont typeface="Wingdings" panose="05000000000000000000" pitchFamily="2" charset="2"/>
              <a:buChar char="§"/>
            </a:pPr>
            <a:r>
              <a:rPr lang="en-US" sz="2800" kern="0" dirty="0">
                <a:latin typeface="Calibri" panose="020F0502020204030204" pitchFamily="34" charset="0"/>
              </a:rPr>
              <a:t>63% response rate overall at wave 4</a:t>
            </a:r>
          </a:p>
          <a:p>
            <a:pPr lvl="2">
              <a:spcBef>
                <a:spcPts val="0"/>
              </a:spcBef>
              <a:buClr>
                <a:srgbClr val="60B5CC"/>
              </a:buClr>
              <a:buFont typeface="Wingdings" panose="05000000000000000000" pitchFamily="2" charset="2"/>
              <a:buChar char="§"/>
            </a:pPr>
            <a:r>
              <a:rPr lang="en-US" sz="2800" kern="0" dirty="0">
                <a:latin typeface="Calibri" panose="020F0502020204030204" pitchFamily="34" charset="0"/>
              </a:rPr>
              <a:t>Analysis weights constructed to reflect attrition bias</a:t>
            </a:r>
          </a:p>
          <a:p>
            <a:pPr lvl="1">
              <a:spcBef>
                <a:spcPts val="0"/>
              </a:spcBef>
              <a:buClr>
                <a:srgbClr val="60B5CC"/>
              </a:buClr>
              <a:buFont typeface="Wingdings" panose="05000000000000000000" pitchFamily="2" charset="2"/>
              <a:buChar char="§"/>
            </a:pPr>
            <a:endParaRPr lang="en-US" sz="2800" kern="0" dirty="0">
              <a:latin typeface="Calibri" panose="020F0502020204030204" pitchFamily="34" charset="0"/>
            </a:endParaRPr>
          </a:p>
          <a:p>
            <a:pPr lvl="1">
              <a:spcBef>
                <a:spcPts val="0"/>
              </a:spcBef>
              <a:buClr>
                <a:srgbClr val="60B5CC"/>
              </a:buClr>
              <a:buFont typeface="Wingdings" panose="05000000000000000000" pitchFamily="2" charset="2"/>
              <a:buChar char="§"/>
            </a:pPr>
            <a:r>
              <a:rPr lang="en-US" sz="2800" kern="0" dirty="0">
                <a:latin typeface="Calibri" panose="020F0502020204030204" pitchFamily="34" charset="0"/>
              </a:rPr>
              <a:t>Diverse sample: 40% Latino, 37% Black, and 19% White</a:t>
            </a:r>
          </a:p>
          <a:p>
            <a:pPr lvl="1">
              <a:spcBef>
                <a:spcPts val="0"/>
              </a:spcBef>
              <a:buClr>
                <a:srgbClr val="60B5CC"/>
              </a:buClr>
              <a:buFont typeface="Arial" panose="020B0604020202020204" pitchFamily="34" charset="0"/>
              <a:buChar char="•"/>
            </a:pPr>
            <a:endParaRPr lang="en-US" sz="2600" kern="0" dirty="0">
              <a:solidFill>
                <a:srgbClr val="FFFF00"/>
              </a:solidFill>
              <a:latin typeface="Calibri" panose="020F0502020204030204" pitchFamily="34" charset="0"/>
            </a:endParaRPr>
          </a:p>
        </p:txBody>
      </p:sp>
    </p:spTree>
    <p:extLst>
      <p:ext uri="{BB962C8B-B14F-4D97-AF65-F5344CB8AC3E}">
        <p14:creationId xmlns:p14="http://schemas.microsoft.com/office/powerpoint/2010/main" val="1567912072"/>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02D2B0-D6AC-46DD-9CEF-B03C297F916B}"/>
              </a:ext>
            </a:extLst>
          </p:cNvPr>
          <p:cNvSpPr txBox="1"/>
          <p:nvPr/>
        </p:nvSpPr>
        <p:spPr>
          <a:xfrm>
            <a:off x="381663" y="308780"/>
            <a:ext cx="11482904" cy="830997"/>
          </a:xfrm>
          <a:prstGeom prst="rect">
            <a:avLst/>
          </a:prstGeom>
          <a:noFill/>
        </p:spPr>
        <p:txBody>
          <a:bodyPr wrap="square" rtlCol="0">
            <a:spAutoFit/>
          </a:bodyPr>
          <a:lstStyle/>
          <a:p>
            <a:pPr lvl="0" algn="ctr">
              <a:defRPr/>
            </a:pPr>
            <a:r>
              <a:rPr kumimoji="0" lang="en-GB" sz="4800" i="0" u="none" strike="noStrike" kern="1200" cap="none" spc="0" normalizeH="0" baseline="0" noProof="0" dirty="0">
                <a:ln>
                  <a:noFill/>
                </a:ln>
                <a:solidFill>
                  <a:srgbClr val="FFFF00"/>
                </a:solidFill>
                <a:effectLst/>
                <a:uLnTx/>
                <a:uFillTx/>
                <a:latin typeface="Calibri"/>
                <a:ea typeface="+mn-ea"/>
                <a:cs typeface="+mn-cs"/>
              </a:rPr>
              <a:t>Wave 5</a:t>
            </a:r>
            <a:r>
              <a:rPr lang="en-US" sz="4800" dirty="0">
                <a:solidFill>
                  <a:srgbClr val="FFFF00"/>
                </a:solidFill>
                <a:latin typeface="Calibri" panose="020F0502020204030204" pitchFamily="34" charset="0"/>
              </a:rPr>
              <a:t>— May to October, 2021 </a:t>
            </a:r>
            <a:endParaRPr kumimoji="0" lang="en-US" sz="4800" i="0" u="none" strike="noStrike" kern="1200" cap="none" spc="0" normalizeH="0" baseline="0" noProof="0" dirty="0">
              <a:ln>
                <a:noFill/>
              </a:ln>
              <a:solidFill>
                <a:srgbClr val="FFFF00"/>
              </a:solidFill>
              <a:effectLst/>
              <a:uLnTx/>
              <a:uFillTx/>
              <a:latin typeface="Calibri"/>
              <a:ea typeface="+mn-ea"/>
              <a:cs typeface="+mn-cs"/>
            </a:endParaRPr>
          </a:p>
        </p:txBody>
      </p:sp>
      <p:sp>
        <p:nvSpPr>
          <p:cNvPr id="6" name="TextBox 5">
            <a:extLst>
              <a:ext uri="{FF2B5EF4-FFF2-40B4-BE49-F238E27FC236}">
                <a16:creationId xmlns:a16="http://schemas.microsoft.com/office/drawing/2014/main" id="{38724D42-1220-4989-927C-008E97F0E23F}"/>
              </a:ext>
            </a:extLst>
          </p:cNvPr>
          <p:cNvSpPr txBox="1"/>
          <p:nvPr/>
        </p:nvSpPr>
        <p:spPr>
          <a:xfrm>
            <a:off x="568037" y="1565693"/>
            <a:ext cx="11103888" cy="3432927"/>
          </a:xfrm>
          <a:prstGeom prst="rect">
            <a:avLst/>
          </a:prstGeom>
          <a:noFill/>
        </p:spPr>
        <p:txBody>
          <a:bodyPr wrap="square" rtlCol="0">
            <a:spAutoFit/>
          </a:bodyPr>
          <a:lstStyle/>
          <a:p>
            <a:pPr lvl="1">
              <a:lnSpc>
                <a:spcPct val="110000"/>
              </a:lnSpc>
              <a:spcBef>
                <a:spcPts val="1800"/>
              </a:spcBef>
              <a:buClr>
                <a:srgbClr val="60B5CC"/>
              </a:buClr>
              <a:buFont typeface="Wingdings" panose="05000000000000000000" pitchFamily="2" charset="2"/>
              <a:buChar char="§"/>
            </a:pPr>
            <a:r>
              <a:rPr lang="en-US" sz="3200" kern="0" dirty="0">
                <a:latin typeface="Calibri" panose="020F0502020204030204" pitchFamily="34" charset="0"/>
                <a:cs typeface="Calibri" panose="020F0502020204030204" pitchFamily="34" charset="0"/>
              </a:rPr>
              <a:t>Multi-mode survey: web, phone, F2F (</a:t>
            </a:r>
            <a:r>
              <a:rPr lang="en-US" sz="3200" i="1" kern="0" dirty="0">
                <a:latin typeface="Calibri" panose="020F0502020204030204" pitchFamily="34" charset="0"/>
                <a:cs typeface="Calibri" panose="020F0502020204030204" pitchFamily="34" charset="0"/>
              </a:rPr>
              <a:t>N </a:t>
            </a:r>
            <a:r>
              <a:rPr lang="en-US" sz="3200" kern="0" dirty="0">
                <a:latin typeface="Calibri" panose="020F0502020204030204" pitchFamily="34" charset="0"/>
                <a:cs typeface="Calibri" panose="020F0502020204030204" pitchFamily="34" charset="0"/>
              </a:rPr>
              <a:t>= 682)</a:t>
            </a:r>
          </a:p>
          <a:p>
            <a:pPr lvl="1">
              <a:lnSpc>
                <a:spcPct val="110000"/>
              </a:lnSpc>
              <a:spcBef>
                <a:spcPts val="1800"/>
              </a:spcBef>
              <a:buClr>
                <a:srgbClr val="60B5CC"/>
              </a:buClr>
              <a:buFont typeface="Wingdings" panose="05000000000000000000" pitchFamily="2" charset="2"/>
              <a:buChar char="§"/>
            </a:pPr>
            <a:r>
              <a:rPr lang="en-US" sz="3200" kern="0" dirty="0">
                <a:latin typeface="Calibri" panose="020F0502020204030204" pitchFamily="34" charset="0"/>
                <a:cs typeface="Calibri" panose="020F0502020204030204" pitchFamily="34" charset="0"/>
              </a:rPr>
              <a:t>66% response rate</a:t>
            </a:r>
          </a:p>
          <a:p>
            <a:pPr marL="1485900" lvl="2" indent="-571500">
              <a:lnSpc>
                <a:spcPct val="110000"/>
              </a:lnSpc>
              <a:spcBef>
                <a:spcPts val="1800"/>
              </a:spcBef>
              <a:buClr>
                <a:srgbClr val="60B5CC"/>
              </a:buClr>
              <a:buFont typeface="Arial" panose="020B0604020202020204" pitchFamily="34" charset="0"/>
              <a:buChar char="•"/>
            </a:pPr>
            <a:r>
              <a:rPr lang="en-US" sz="2400" kern="0" dirty="0">
                <a:latin typeface="Calibri" panose="020F0502020204030204" pitchFamily="34" charset="0"/>
                <a:cs typeface="Calibri" panose="020F0502020204030204" pitchFamily="34" charset="0"/>
              </a:rPr>
              <a:t>Analysis weights constructed to reflect attrition bias</a:t>
            </a:r>
          </a:p>
          <a:p>
            <a:pPr lvl="1">
              <a:lnSpc>
                <a:spcPct val="110000"/>
              </a:lnSpc>
              <a:spcBef>
                <a:spcPts val="1800"/>
              </a:spcBef>
              <a:buClr>
                <a:srgbClr val="60B5CC"/>
              </a:buClr>
              <a:buFont typeface="Wingdings" panose="05000000000000000000" pitchFamily="2" charset="2"/>
              <a:buChar char="§"/>
            </a:pPr>
            <a:r>
              <a:rPr lang="en-US" sz="3200" dirty="0">
                <a:solidFill>
                  <a:prstClr val="white"/>
                </a:solidFill>
                <a:latin typeface="Calibri" panose="020F0502020204030204" pitchFamily="34" charset="0"/>
                <a:cs typeface="Calibri" panose="020F0502020204030204" pitchFamily="34" charset="0"/>
              </a:rPr>
              <a:t>Official </a:t>
            </a:r>
            <a:r>
              <a:rPr kumimoji="0" lang="en-US" sz="32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criminal justice histories, </a:t>
            </a:r>
            <a:r>
              <a:rPr lang="en-US" sz="3200" dirty="0">
                <a:solidFill>
                  <a:prstClr val="white"/>
                </a:solidFill>
                <a:latin typeface="Calibri"/>
              </a:rPr>
              <a:t>1995-2020 </a:t>
            </a:r>
          </a:p>
          <a:p>
            <a:pPr marL="1371600" lvl="2" indent="-457200">
              <a:lnSpc>
                <a:spcPct val="110000"/>
              </a:lnSpc>
              <a:spcBef>
                <a:spcPts val="1800"/>
              </a:spcBef>
              <a:buClr>
                <a:srgbClr val="60B5CC"/>
              </a:buClr>
              <a:buFont typeface="Arial" panose="020B0604020202020204" pitchFamily="34" charset="0"/>
              <a:buChar char="•"/>
            </a:pPr>
            <a:r>
              <a:rPr lang="en-US" sz="2400" dirty="0">
                <a:solidFill>
                  <a:prstClr val="white"/>
                </a:solidFill>
                <a:latin typeface="Calibri"/>
              </a:rPr>
              <a:t> Planned through 2023</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9" name="Picture 8" descr="Text&#10;&#10;Description automatically generated">
            <a:extLst>
              <a:ext uri="{FF2B5EF4-FFF2-40B4-BE49-F238E27FC236}">
                <a16:creationId xmlns:a16="http://schemas.microsoft.com/office/drawing/2014/main" id="{BFB19F3F-A87F-48CD-8E5B-0D99FB8E2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4267" y="5480376"/>
            <a:ext cx="2997658" cy="991029"/>
          </a:xfrm>
          <a:prstGeom prst="rect">
            <a:avLst/>
          </a:prstGeom>
        </p:spPr>
      </p:pic>
      <p:pic>
        <p:nvPicPr>
          <p:cNvPr id="12" name="Graphic 11">
            <a:extLst>
              <a:ext uri="{FF2B5EF4-FFF2-40B4-BE49-F238E27FC236}">
                <a16:creationId xmlns:a16="http://schemas.microsoft.com/office/drawing/2014/main" id="{0E0D0841-B0BE-4920-8179-33920ECAC08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88668" y="5402562"/>
            <a:ext cx="1401470" cy="1146658"/>
          </a:xfrm>
          <a:prstGeom prst="rect">
            <a:avLst/>
          </a:prstGeom>
        </p:spPr>
      </p:pic>
    </p:spTree>
    <p:extLst>
      <p:ext uri="{BB962C8B-B14F-4D97-AF65-F5344CB8AC3E}">
        <p14:creationId xmlns:p14="http://schemas.microsoft.com/office/powerpoint/2010/main" val="1067126753"/>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B4CDC1-8C7C-40BA-86EF-350CC106BE14}"/>
              </a:ext>
            </a:extLst>
          </p:cNvPr>
          <p:cNvPicPr>
            <a:picLocks noChangeAspect="1"/>
          </p:cNvPicPr>
          <p:nvPr/>
        </p:nvPicPr>
        <p:blipFill>
          <a:blip r:embed="rId3"/>
          <a:stretch>
            <a:fillRect/>
          </a:stretch>
        </p:blipFill>
        <p:spPr>
          <a:xfrm>
            <a:off x="265058" y="926090"/>
            <a:ext cx="4243281" cy="5612082"/>
          </a:xfrm>
          <a:prstGeom prst="rect">
            <a:avLst/>
          </a:prstGeom>
        </p:spPr>
      </p:pic>
      <p:sp>
        <p:nvSpPr>
          <p:cNvPr id="3" name="TextBox 2">
            <a:extLst>
              <a:ext uri="{FF2B5EF4-FFF2-40B4-BE49-F238E27FC236}">
                <a16:creationId xmlns:a16="http://schemas.microsoft.com/office/drawing/2014/main" id="{32FFD458-AFD3-41A9-872C-AB23E542520F}"/>
              </a:ext>
            </a:extLst>
          </p:cNvPr>
          <p:cNvSpPr txBox="1"/>
          <p:nvPr/>
        </p:nvSpPr>
        <p:spPr>
          <a:xfrm>
            <a:off x="1851547" y="51944"/>
            <a:ext cx="133882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00"/>
                </a:solidFill>
                <a:effectLst/>
                <a:uLnTx/>
                <a:uFillTx/>
                <a:latin typeface="Calibri" panose="020F0502020204030204"/>
                <a:ea typeface="+mn-ea"/>
                <a:cs typeface="+mn-cs"/>
              </a:rPr>
              <a:t>1995</a:t>
            </a:r>
            <a:r>
              <a:rPr kumimoji="0" lang="en-US" sz="4000" b="0" i="0" u="none" strike="noStrike" kern="1200" cap="none" spc="0" normalizeH="0" baseline="0" noProof="0" dirty="0">
                <a:ln>
                  <a:noFill/>
                </a:ln>
                <a:effectLst/>
                <a:uLnTx/>
                <a:uFillTx/>
                <a:latin typeface="Calibri" panose="020F0502020204030204"/>
                <a:ea typeface="+mn-ea"/>
                <a:cs typeface="+mn-cs"/>
              </a:rPr>
              <a:t> </a:t>
            </a:r>
          </a:p>
        </p:txBody>
      </p:sp>
      <p:sp>
        <p:nvSpPr>
          <p:cNvPr id="4" name="TextBox 3">
            <a:extLst>
              <a:ext uri="{FF2B5EF4-FFF2-40B4-BE49-F238E27FC236}">
                <a16:creationId xmlns:a16="http://schemas.microsoft.com/office/drawing/2014/main" id="{023DBF21-5F9B-4496-911F-B4626194B8E9}"/>
              </a:ext>
            </a:extLst>
          </p:cNvPr>
          <p:cNvSpPr txBox="1"/>
          <p:nvPr/>
        </p:nvSpPr>
        <p:spPr>
          <a:xfrm>
            <a:off x="5737355" y="51944"/>
            <a:ext cx="698550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00"/>
                </a:solidFill>
                <a:effectLst/>
                <a:uLnTx/>
                <a:uFillTx/>
                <a:latin typeface="Calibri" panose="020F0502020204030204"/>
                <a:ea typeface="+mn-ea"/>
                <a:cs typeface="+mn-cs"/>
              </a:rPr>
              <a:t>Where are they as of 2021?       </a:t>
            </a:r>
          </a:p>
        </p:txBody>
      </p:sp>
      <p:pic>
        <p:nvPicPr>
          <p:cNvPr id="9" name="Picture 8" descr="Map&#10;&#10;Description automatically generated">
            <a:extLst>
              <a:ext uri="{FF2B5EF4-FFF2-40B4-BE49-F238E27FC236}">
                <a16:creationId xmlns:a16="http://schemas.microsoft.com/office/drawing/2014/main" id="{56940542-F8A4-4C33-9762-D88F1A6280D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706773" y="926091"/>
            <a:ext cx="7268395" cy="5612082"/>
          </a:xfrm>
          <a:prstGeom prst="rect">
            <a:avLst/>
          </a:prstGeom>
        </p:spPr>
      </p:pic>
      <p:pic>
        <p:nvPicPr>
          <p:cNvPr id="11" name="Picture 10" descr="Map&#10;&#10;Description automatically generated">
            <a:extLst>
              <a:ext uri="{FF2B5EF4-FFF2-40B4-BE49-F238E27FC236}">
                <a16:creationId xmlns:a16="http://schemas.microsoft.com/office/drawing/2014/main" id="{D267DE25-AA91-49B6-9265-4AD2515707C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706774" y="926090"/>
            <a:ext cx="7268394" cy="5612082"/>
          </a:xfrm>
          <a:prstGeom prst="rect">
            <a:avLst/>
          </a:prstGeom>
        </p:spPr>
      </p:pic>
    </p:spTree>
    <p:extLst>
      <p:ext uri="{BB962C8B-B14F-4D97-AF65-F5344CB8AC3E}">
        <p14:creationId xmlns:p14="http://schemas.microsoft.com/office/powerpoint/2010/main" val="8891643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9155" y="1736234"/>
            <a:ext cx="10315649" cy="320076"/>
          </a:xfrm>
          <a:prstGeom prst="rect">
            <a:avLst/>
          </a:prstGeom>
          <a:noFill/>
        </p:spPr>
        <p:txBody>
          <a:bodyPr wrap="squar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1975</a:t>
            </a:r>
            <a:r>
              <a:rPr kumimoji="0" lang="en-US" sz="1300" b="0"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1980</a:t>
            </a:r>
            <a:r>
              <a:rPr kumimoji="0" lang="en-US" sz="1500" b="1" i="0" u="none" strike="noStrike" kern="1200" cap="none" spc="0" normalizeH="0" baseline="0" noProof="0" dirty="0">
                <a:ln>
                  <a:noFill/>
                </a:ln>
                <a:solidFill>
                  <a:srgbClr val="FF0000"/>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1985            1990            </a:t>
            </a:r>
            <a:r>
              <a:rPr kumimoji="0" lang="en-US" sz="1500" b="1" i="0" u="none" strike="noStrike" kern="1200" cap="none" spc="0" normalizeH="0" baseline="0" noProof="0" dirty="0">
                <a:ln>
                  <a:noFill/>
                </a:ln>
                <a:solidFill>
                  <a:srgbClr val="FF0000"/>
                </a:solidFill>
                <a:effectLst/>
                <a:uLnTx/>
                <a:uFillTx/>
                <a:latin typeface="Times New Roman" pitchFamily="18" charset="0"/>
                <a:ea typeface="ＭＳ Ｐゴシック"/>
                <a:cs typeface="Times New Roman" pitchFamily="18" charset="0"/>
              </a:rPr>
              <a:t>1995</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2000            2005            2010                    2020   </a:t>
            </a:r>
            <a:r>
              <a:rPr kumimoji="0" lang="en-US" sz="1500" b="1" i="0" u="none" strike="noStrike" kern="1200" cap="none" spc="0" normalizeH="0" baseline="0" noProof="0" dirty="0">
                <a:ln>
                  <a:noFill/>
                </a:ln>
                <a:solidFill>
                  <a:srgbClr val="FF0000"/>
                </a:solidFill>
                <a:effectLst/>
                <a:uLnTx/>
                <a:uFillTx/>
                <a:latin typeface="Times New Roman" pitchFamily="18" charset="0"/>
                <a:ea typeface="ＭＳ Ｐゴシック"/>
                <a:cs typeface="Times New Roman" pitchFamily="18" charset="0"/>
              </a:rPr>
              <a:t>Wave 5</a:t>
            </a:r>
          </a:p>
        </p:txBody>
      </p:sp>
      <p:sp>
        <p:nvSpPr>
          <p:cNvPr id="4" name="TextBox 3"/>
          <p:cNvSpPr txBox="1"/>
          <p:nvPr/>
        </p:nvSpPr>
        <p:spPr>
          <a:xfrm>
            <a:off x="1832722" y="680064"/>
            <a:ext cx="428938" cy="289298"/>
          </a:xfrm>
          <a:prstGeom prst="rect">
            <a:avLst/>
          </a:prstGeom>
          <a:noFill/>
        </p:spPr>
        <p:txBody>
          <a:bodyPr wrap="non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p>
        </p:txBody>
      </p:sp>
      <p:sp>
        <p:nvSpPr>
          <p:cNvPr id="44" name="TextBox 43"/>
          <p:cNvSpPr txBox="1"/>
          <p:nvPr/>
        </p:nvSpPr>
        <p:spPr>
          <a:xfrm>
            <a:off x="2492016" y="4730694"/>
            <a:ext cx="470616" cy="289298"/>
          </a:xfrm>
          <a:prstGeom prst="rect">
            <a:avLst/>
          </a:prstGeom>
          <a:noFill/>
        </p:spPr>
        <p:txBody>
          <a:bodyPr wrap="non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white">
                    <a:lumMod val="75000"/>
                  </a:prstClr>
                </a:solidFill>
                <a:effectLst/>
                <a:uLnTx/>
                <a:uFillTx/>
                <a:latin typeface="Times New Roman" pitchFamily="18" charset="0"/>
                <a:ea typeface="ＭＳ Ｐゴシック"/>
                <a:cs typeface="Times New Roman" pitchFamily="18" charset="0"/>
              </a:rPr>
              <a:t>       </a:t>
            </a:r>
            <a:endParaRPr kumimoji="0" lang="en-US" sz="1300" b="0" i="0" u="none" strike="noStrike" kern="1200" cap="none" spc="0" normalizeH="0" baseline="0" noProof="0" dirty="0">
              <a:ln>
                <a:noFill/>
              </a:ln>
              <a:solidFill>
                <a:srgbClr val="FFC000"/>
              </a:solidFill>
              <a:effectLst/>
              <a:uLnTx/>
              <a:uFillTx/>
              <a:latin typeface="Times New Roman" pitchFamily="18" charset="0"/>
              <a:ea typeface="ＭＳ Ｐゴシック"/>
              <a:cs typeface="Times New Roman" pitchFamily="18" charset="0"/>
            </a:endParaRPr>
          </a:p>
        </p:txBody>
      </p:sp>
      <p:sp>
        <p:nvSpPr>
          <p:cNvPr id="7" name="TextBox 6"/>
          <p:cNvSpPr txBox="1"/>
          <p:nvPr/>
        </p:nvSpPr>
        <p:spPr>
          <a:xfrm>
            <a:off x="1398149" y="1110132"/>
            <a:ext cx="9876655" cy="750963"/>
          </a:xfrm>
          <a:prstGeom prst="rect">
            <a:avLst/>
          </a:prstGeom>
          <a:noFill/>
        </p:spPr>
        <p:txBody>
          <a:bodyPr wrap="squar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Urban           High-Crime Era/          Peak of            Start of         High Incarceration, Aggressive        Pandemic/ </a:t>
            </a:r>
          </a:p>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Crisis”      Rise in Incarceration       Violence     Crime Decline         Policing, Lower Crime            Increasing crime</a:t>
            </a:r>
            <a:endParaRPr kumimoji="0" lang="en-US" sz="13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endParaRPr>
          </a:p>
          <a:p>
            <a:pPr marL="0" marR="0" lvl="0" indent="0" algn="l" defTabSz="885328"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endParaRPr>
          </a:p>
        </p:txBody>
      </p:sp>
      <p:sp>
        <p:nvSpPr>
          <p:cNvPr id="9" name="TextBox 8"/>
          <p:cNvSpPr txBox="1"/>
          <p:nvPr/>
        </p:nvSpPr>
        <p:spPr>
          <a:xfrm>
            <a:off x="5334203" y="697524"/>
            <a:ext cx="220548" cy="289298"/>
          </a:xfrm>
          <a:prstGeom prst="rect">
            <a:avLst/>
          </a:prstGeom>
          <a:noFill/>
        </p:spPr>
        <p:txBody>
          <a:bodyPr wrap="non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6D6DFF"/>
                </a:solidFill>
                <a:effectLst/>
                <a:uLnTx/>
                <a:uFillTx/>
                <a:latin typeface="Times New Roman" pitchFamily="18" charset="0"/>
                <a:ea typeface="ＭＳ Ｐゴシック"/>
                <a:cs typeface="Times New Roman" pitchFamily="18" charset="0"/>
              </a:rPr>
              <a:t> </a:t>
            </a:r>
            <a:endParaRPr kumimoji="0" lang="en-US" sz="13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endParaRPr>
          </a:p>
        </p:txBody>
      </p:sp>
      <p:sp>
        <p:nvSpPr>
          <p:cNvPr id="17" name="TextBox 16"/>
          <p:cNvSpPr txBox="1"/>
          <p:nvPr/>
        </p:nvSpPr>
        <p:spPr>
          <a:xfrm>
            <a:off x="7772407" y="683993"/>
            <a:ext cx="1159220" cy="295952"/>
          </a:xfrm>
          <a:prstGeom prst="rect">
            <a:avLst/>
          </a:prstGeom>
          <a:noFill/>
        </p:spPr>
        <p:txBody>
          <a:bodyPr wrap="squar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CC0099"/>
                </a:solidFill>
                <a:effectLst/>
                <a:uLnTx/>
                <a:uFillTx/>
                <a:latin typeface="Times New Roman" pitchFamily="18" charset="0"/>
                <a:ea typeface="ＭＳ Ｐゴシック"/>
                <a:cs typeface="Times New Roman" pitchFamily="18" charset="0"/>
              </a:rPr>
              <a:t>         </a:t>
            </a:r>
          </a:p>
        </p:txBody>
      </p:sp>
      <p:sp>
        <p:nvSpPr>
          <p:cNvPr id="19" name="TextBox 18"/>
          <p:cNvSpPr txBox="1"/>
          <p:nvPr/>
        </p:nvSpPr>
        <p:spPr>
          <a:xfrm>
            <a:off x="8839207" y="686138"/>
            <a:ext cx="1357596" cy="295952"/>
          </a:xfrm>
          <a:prstGeom prst="rect">
            <a:avLst/>
          </a:prstGeom>
          <a:noFill/>
        </p:spPr>
        <p:txBody>
          <a:bodyPr wrap="squar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p>
        </p:txBody>
      </p:sp>
      <p:sp>
        <p:nvSpPr>
          <p:cNvPr id="11" name="Rectangle 10"/>
          <p:cNvSpPr/>
          <p:nvPr/>
        </p:nvSpPr>
        <p:spPr>
          <a:xfrm>
            <a:off x="2604640" y="5791204"/>
            <a:ext cx="7546951" cy="550908"/>
          </a:xfrm>
          <a:prstGeom prst="rect">
            <a:avLst/>
          </a:prstGeom>
        </p:spPr>
        <p:txBody>
          <a:bodyPr wrap="square" lIns="88570" tIns="44190" rIns="88570" bIns="4419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Early                       Childhood               Transition to                     Young-Mid</a:t>
            </a:r>
          </a:p>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Childhood              to Adolescence              Adulthood                       </a:t>
            </a:r>
            <a:r>
              <a:rPr kumimoji="0" lang="en-US" sz="1500" b="1" i="0" u="none" strike="noStrike" kern="1200" cap="none" spc="0" normalizeH="0" baseline="0" noProof="0" dirty="0" err="1">
                <a:ln>
                  <a:noFill/>
                </a:ln>
                <a:solidFill>
                  <a:prstClr val="black"/>
                </a:solidFill>
                <a:effectLst/>
                <a:uLnTx/>
                <a:uFillTx/>
                <a:latin typeface="Times New Roman" pitchFamily="18" charset="0"/>
                <a:ea typeface="ＭＳ Ｐゴシック"/>
                <a:cs typeface="Times New Roman" pitchFamily="18" charset="0"/>
              </a:rPr>
              <a:t>Adulthood</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p>
        </p:txBody>
      </p:sp>
      <p:sp>
        <p:nvSpPr>
          <p:cNvPr id="12" name="Rectangle 11"/>
          <p:cNvSpPr/>
          <p:nvPr/>
        </p:nvSpPr>
        <p:spPr>
          <a:xfrm>
            <a:off x="956229" y="2819412"/>
            <a:ext cx="9386363" cy="320076"/>
          </a:xfrm>
          <a:prstGeom prst="rect">
            <a:avLst/>
          </a:prstGeom>
        </p:spPr>
        <p:txBody>
          <a:bodyPr wrap="square" lIns="88570" tIns="44190" rIns="88570" bIns="4419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C5C5FF"/>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Infant Cohort:                                                              </a:t>
            </a:r>
            <a:r>
              <a:rPr kumimoji="0" lang="en-US" sz="1500" b="1" i="0" u="none" strike="noStrike" kern="1200" cap="none" spc="0" normalizeH="0" baseline="0" noProof="0" dirty="0">
                <a:ln>
                  <a:noFill/>
                </a:ln>
                <a:solidFill>
                  <a:srgbClr val="FF0000"/>
                </a:solidFill>
                <a:effectLst/>
                <a:uLnTx/>
                <a:uFillTx/>
                <a:latin typeface="Times New Roman" pitchFamily="18" charset="0"/>
                <a:ea typeface="ＭＳ Ｐゴシック"/>
                <a:cs typeface="Times New Roman" pitchFamily="18" charset="0"/>
              </a:rPr>
              <a:t>0</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5                 10                15                        25</a:t>
            </a:r>
          </a:p>
        </p:txBody>
      </p:sp>
      <p:sp>
        <p:nvSpPr>
          <p:cNvPr id="15" name="Rectangle 14"/>
          <p:cNvSpPr/>
          <p:nvPr/>
        </p:nvSpPr>
        <p:spPr>
          <a:xfrm>
            <a:off x="4927889" y="3276601"/>
            <a:ext cx="6019800" cy="550908"/>
          </a:xfrm>
          <a:prstGeom prst="rect">
            <a:avLst/>
          </a:prstGeom>
        </p:spPr>
        <p:txBody>
          <a:bodyPr wrap="square" lIns="88570" tIns="44190" rIns="88570" bIns="4419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C5C5FF"/>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Early               Childhood to            Transition to </a:t>
            </a:r>
          </a:p>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Childhood           Adolescence               Adulthood</a:t>
            </a:r>
            <a:endParaRPr kumimoji="0" lang="en-US" sz="1500" b="1" i="0" u="none" strike="noStrike" kern="1200" cap="none" spc="0" normalizeH="0" baseline="0" noProof="0" dirty="0">
              <a:ln>
                <a:noFill/>
              </a:ln>
              <a:solidFill>
                <a:srgbClr val="FF0000"/>
              </a:solidFill>
              <a:effectLst/>
              <a:uLnTx/>
              <a:uFillTx/>
              <a:latin typeface="Times New Roman" pitchFamily="18" charset="0"/>
              <a:ea typeface="ＭＳ Ｐゴシック"/>
              <a:cs typeface="Times New Roman" pitchFamily="18" charset="0"/>
            </a:endParaRPr>
          </a:p>
        </p:txBody>
      </p:sp>
      <p:sp>
        <p:nvSpPr>
          <p:cNvPr id="24" name="Right Arrow 23"/>
          <p:cNvSpPr/>
          <p:nvPr/>
        </p:nvSpPr>
        <p:spPr>
          <a:xfrm>
            <a:off x="5545050" y="2027802"/>
            <a:ext cx="4983614" cy="855215"/>
          </a:xfrm>
          <a:prstGeom prst="rightArrow">
            <a:avLst>
              <a:gd name="adj1" fmla="val 71710"/>
              <a:gd name="adj2"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8570" tIns="44190" rIns="88570" bIns="44190" rtlCol="0" anchor="ctr"/>
          <a:lstStyle/>
          <a:p>
            <a:pPr marL="0" marR="0" lvl="0" indent="0" algn="ctr" defTabSz="885328"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white"/>
              </a:solidFill>
              <a:effectLst/>
              <a:uLnTx/>
              <a:uFillTx/>
              <a:latin typeface="Times New Roman" pitchFamily="18" charset="0"/>
              <a:ea typeface="+mn-ea"/>
              <a:cs typeface="Times New Roman" pitchFamily="18" charset="0"/>
            </a:endParaRPr>
          </a:p>
        </p:txBody>
      </p:sp>
      <p:sp>
        <p:nvSpPr>
          <p:cNvPr id="5" name="TextBox 4"/>
          <p:cNvSpPr txBox="1"/>
          <p:nvPr/>
        </p:nvSpPr>
        <p:spPr>
          <a:xfrm>
            <a:off x="1321461" y="972459"/>
            <a:ext cx="178935" cy="289298"/>
          </a:xfrm>
          <a:prstGeom prst="rect">
            <a:avLst/>
          </a:prstGeom>
          <a:noFill/>
        </p:spPr>
        <p:txBody>
          <a:bodyPr wrap="non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endParaRPr>
          </a:p>
        </p:txBody>
      </p:sp>
      <p:sp>
        <p:nvSpPr>
          <p:cNvPr id="14" name="TextBox 13"/>
          <p:cNvSpPr txBox="1"/>
          <p:nvPr/>
        </p:nvSpPr>
        <p:spPr>
          <a:xfrm>
            <a:off x="6503724" y="2285872"/>
            <a:ext cx="3216561" cy="320076"/>
          </a:xfrm>
          <a:prstGeom prst="rect">
            <a:avLst/>
          </a:prstGeom>
          <a:noFill/>
        </p:spPr>
        <p:txBody>
          <a:bodyPr wrap="non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PHDCN+ Study Period</a:t>
            </a:r>
          </a:p>
        </p:txBody>
      </p:sp>
      <p:sp>
        <p:nvSpPr>
          <p:cNvPr id="18" name="TextBox 17"/>
          <p:cNvSpPr txBox="1"/>
          <p:nvPr/>
        </p:nvSpPr>
        <p:spPr>
          <a:xfrm>
            <a:off x="1411027" y="3823929"/>
            <a:ext cx="8931564" cy="289298"/>
          </a:xfrm>
          <a:prstGeom prst="rect">
            <a:avLst/>
          </a:prstGeom>
          <a:noFill/>
        </p:spPr>
        <p:txBody>
          <a:bodyPr wrap="square" lIns="88570" tIns="44190" rIns="88570" bIns="44190" rtlCol="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p>
        </p:txBody>
      </p:sp>
      <p:sp>
        <p:nvSpPr>
          <p:cNvPr id="20" name="Rectangle 19"/>
          <p:cNvSpPr/>
          <p:nvPr/>
        </p:nvSpPr>
        <p:spPr>
          <a:xfrm>
            <a:off x="1171218" y="4101469"/>
            <a:ext cx="9171372" cy="1705070"/>
          </a:xfrm>
          <a:prstGeom prst="rect">
            <a:avLst/>
          </a:prstGeom>
        </p:spPr>
        <p:txBody>
          <a:bodyPr wrap="square" lIns="88570" tIns="44190" rIns="88570" bIns="44190">
            <a:spAutoFit/>
          </a:bodyPr>
          <a:lstStyle/>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Adolescent Cohorts:</a:t>
            </a:r>
          </a:p>
          <a:p>
            <a:pPr marL="0" marR="0" lvl="0" indent="0" algn="l" defTabSz="885328"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endParaRPr>
          </a:p>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9 year                            0                4                  </a:t>
            </a:r>
            <a:r>
              <a:rPr kumimoji="0" lang="en-US" sz="1500" b="1" i="0" u="none" strike="noStrike" kern="1200" cap="none" spc="0" normalizeH="0" baseline="0" noProof="0" dirty="0">
                <a:ln>
                  <a:noFill/>
                </a:ln>
                <a:solidFill>
                  <a:srgbClr val="FF0000"/>
                </a:solidFill>
                <a:effectLst/>
                <a:uLnTx/>
                <a:uFillTx/>
                <a:latin typeface="Times New Roman" pitchFamily="18" charset="0"/>
                <a:ea typeface="ＭＳ Ｐゴシック"/>
                <a:cs typeface="Times New Roman" pitchFamily="18" charset="0"/>
              </a:rPr>
              <a:t>9</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14                19                24                        34</a:t>
            </a:r>
          </a:p>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p>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12 year               0           2                7                </a:t>
            </a:r>
            <a:r>
              <a:rPr kumimoji="0" lang="en-US" sz="1500" b="1" i="0" u="none" strike="noStrike" kern="1200" cap="none" spc="0" normalizeH="0" baseline="0" noProof="0" dirty="0">
                <a:ln>
                  <a:noFill/>
                </a:ln>
                <a:solidFill>
                  <a:srgbClr val="FF0000"/>
                </a:solidFill>
                <a:effectLst/>
                <a:uLnTx/>
                <a:uFillTx/>
                <a:latin typeface="Times New Roman" pitchFamily="18" charset="0"/>
                <a:ea typeface="ＭＳ Ｐゴシック"/>
                <a:cs typeface="Times New Roman" pitchFamily="18" charset="0"/>
              </a:rPr>
              <a:t>12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17                22                27                        37</a:t>
            </a:r>
          </a:p>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a:t>
            </a:r>
          </a:p>
          <a:p>
            <a:pPr marL="0" marR="0" lvl="0" indent="0" algn="l" defTabSz="88532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15 year</a:t>
            </a:r>
            <a:r>
              <a:rPr kumimoji="0" lang="en-US" sz="1500" b="1" i="0" u="none" strike="noStrike" kern="1200" cap="none" spc="0" normalizeH="0" baseline="0" noProof="0" dirty="0">
                <a:ln>
                  <a:noFill/>
                </a:ln>
                <a:solidFill>
                  <a:srgbClr val="7030A0"/>
                </a:solidFill>
                <a:effectLst/>
                <a:uLnTx/>
                <a:uFillTx/>
                <a:latin typeface="Times New Roman" pitchFamily="18" charset="0"/>
                <a:ea typeface="ＭＳ Ｐゴシック"/>
                <a:cs typeface="Times New Roman" pitchFamily="18" charset="0"/>
              </a:rPr>
              <a:t>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0                 5              10                </a:t>
            </a:r>
            <a:r>
              <a:rPr kumimoji="0" lang="en-US" sz="1500" b="1" i="0" u="none" strike="noStrike" kern="1200" cap="none" spc="0" normalizeH="0" baseline="0" noProof="0" dirty="0">
                <a:ln>
                  <a:noFill/>
                </a:ln>
                <a:solidFill>
                  <a:srgbClr val="FF0000"/>
                </a:solidFill>
                <a:effectLst/>
                <a:uLnTx/>
                <a:uFillTx/>
                <a:latin typeface="Times New Roman" pitchFamily="18" charset="0"/>
                <a:ea typeface="ＭＳ Ｐゴシック"/>
                <a:cs typeface="Times New Roman" pitchFamily="18" charset="0"/>
              </a:rPr>
              <a:t>15  </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rPr>
              <a:t>               20                25                30                        40</a:t>
            </a:r>
            <a:r>
              <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sym typeface="Wingdings" pitchFamily="2" charset="2"/>
              </a:rPr>
              <a:t>  </a:t>
            </a:r>
            <a:endParaRPr kumimoji="0" lang="en-US" sz="1500" b="1" i="0" u="none" strike="noStrike" kern="1200" cap="none" spc="0" normalizeH="0" baseline="0" noProof="0" dirty="0">
              <a:ln>
                <a:noFill/>
              </a:ln>
              <a:solidFill>
                <a:prstClr val="black"/>
              </a:solidFill>
              <a:effectLst/>
              <a:uLnTx/>
              <a:uFillTx/>
              <a:latin typeface="Times New Roman" pitchFamily="18" charset="0"/>
              <a:ea typeface="ＭＳ Ｐゴシック"/>
              <a:cs typeface="Times New Roman" pitchFamily="18" charset="0"/>
            </a:endParaRPr>
          </a:p>
        </p:txBody>
      </p:sp>
      <p:sp>
        <p:nvSpPr>
          <p:cNvPr id="3" name="TextBox 2"/>
          <p:cNvSpPr txBox="1"/>
          <p:nvPr/>
        </p:nvSpPr>
        <p:spPr>
          <a:xfrm>
            <a:off x="0" y="123795"/>
            <a:ext cx="121920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Calibri" panose="020F0502020204030204"/>
                <a:ea typeface="+mn-ea"/>
                <a:cs typeface="+mn-cs"/>
              </a:rPr>
              <a:t>Resulting Sequential Birth-Cohort Design: Children’s Life Course in a Changing Crime,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Calibri" panose="020F0502020204030204"/>
                <a:ea typeface="+mn-ea"/>
                <a:cs typeface="+mn-cs"/>
              </a:rPr>
              <a:t>Criminal Justice, and Inequality Landscape over the Last Quarter Century</a:t>
            </a:r>
          </a:p>
        </p:txBody>
      </p:sp>
      <p:pic>
        <p:nvPicPr>
          <p:cNvPr id="21" name="Picture 20">
            <a:extLst>
              <a:ext uri="{FF2B5EF4-FFF2-40B4-BE49-F238E27FC236}">
                <a16:creationId xmlns:a16="http://schemas.microsoft.com/office/drawing/2014/main" id="{0CB51DDE-7141-4D15-90F7-121C18C05777}"/>
              </a:ext>
            </a:extLst>
          </p:cNvPr>
          <p:cNvPicPr>
            <a:picLocks noChangeAspect="1"/>
          </p:cNvPicPr>
          <p:nvPr/>
        </p:nvPicPr>
        <p:blipFill>
          <a:blip r:embed="rId3"/>
          <a:stretch>
            <a:fillRect/>
          </a:stretch>
        </p:blipFill>
        <p:spPr>
          <a:xfrm>
            <a:off x="5554751" y="2160000"/>
            <a:ext cx="1650149" cy="580751"/>
          </a:xfrm>
          <a:prstGeom prst="rect">
            <a:avLst/>
          </a:prstGeom>
        </p:spPr>
      </p:pic>
      <p:sp>
        <p:nvSpPr>
          <p:cNvPr id="8" name="TextBox 7">
            <a:extLst>
              <a:ext uri="{FF2B5EF4-FFF2-40B4-BE49-F238E27FC236}">
                <a16:creationId xmlns:a16="http://schemas.microsoft.com/office/drawing/2014/main" id="{741956BF-25AD-4E1D-AA4D-A104CD305ED1}"/>
              </a:ext>
            </a:extLst>
          </p:cNvPr>
          <p:cNvSpPr txBox="1"/>
          <p:nvPr/>
        </p:nvSpPr>
        <p:spPr>
          <a:xfrm>
            <a:off x="10074981" y="1551746"/>
            <a:ext cx="123079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cxnSp>
        <p:nvCxnSpPr>
          <p:cNvPr id="13" name="Straight Arrow Connector 12">
            <a:extLst>
              <a:ext uri="{FF2B5EF4-FFF2-40B4-BE49-F238E27FC236}">
                <a16:creationId xmlns:a16="http://schemas.microsoft.com/office/drawing/2014/main" id="{CDF75275-BC30-4BF0-8A48-D09641B8D06E}"/>
              </a:ext>
            </a:extLst>
          </p:cNvPr>
          <p:cNvCxnSpPr>
            <a:cxnSpLocks/>
          </p:cNvCxnSpPr>
          <p:nvPr/>
        </p:nvCxnSpPr>
        <p:spPr>
          <a:xfrm>
            <a:off x="10656691" y="2056310"/>
            <a:ext cx="0" cy="36915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094056"/>
      </p:ext>
    </p:extLst>
  </p:cSld>
  <p:clrMapOvr>
    <a:masterClrMapping/>
  </p:clrMapOvr>
  <p:transition spd="slow">
    <p:wipe dir="r"/>
  </p:transition>
</p:sld>
</file>

<file path=ppt/theme/theme1.xml><?xml version="1.0" encoding="utf-8"?>
<a:theme xmlns:a="http://schemas.openxmlformats.org/drawingml/2006/main" name="11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3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TotalTime>
  <Words>1294</Words>
  <Application>Microsoft Office PowerPoint</Application>
  <PresentationFormat>Widescreen</PresentationFormat>
  <Paragraphs>221</Paragraphs>
  <Slides>34</Slides>
  <Notes>13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34</vt:i4>
      </vt:variant>
    </vt:vector>
  </HeadingPairs>
  <TitlesOfParts>
    <vt:vector size="45" baseType="lpstr">
      <vt:lpstr>ＭＳ Ｐゴシック</vt:lpstr>
      <vt:lpstr>Arial</vt:lpstr>
      <vt:lpstr>Calibri</vt:lpstr>
      <vt:lpstr>Calibri Light</vt:lpstr>
      <vt:lpstr>Times New Roman</vt:lpstr>
      <vt:lpstr>Wingdings</vt:lpstr>
      <vt:lpstr>Wingdings 2</vt:lpstr>
      <vt:lpstr>11_Default Design</vt:lpstr>
      <vt:lpstr>13_Office Theme</vt:lpstr>
      <vt:lpstr>Office Theme</vt:lpstr>
      <vt:lpstr>1_Office Theme</vt:lpstr>
      <vt:lpstr>PowerPoint Presentation</vt:lpstr>
      <vt:lpstr>PowerPoint Presentation</vt:lpstr>
      <vt:lpstr>PowerPoint Presentation</vt:lpstr>
      <vt:lpstr>Analytic Focus:  Life-Course Change and Cohort Differentiation</vt:lpstr>
      <vt:lpstr>PHDCN Original Design*  </vt:lpstr>
      <vt:lpstr>Wave 4 — 2011-2012 </vt:lpstr>
      <vt:lpstr>PowerPoint Presentation</vt:lpstr>
      <vt:lpstr>PowerPoint Presentation</vt:lpstr>
      <vt:lpstr>PowerPoint Presentation</vt:lpstr>
      <vt:lpstr>Neighborhood Conditions over Time</vt:lpstr>
      <vt:lpstr>Continuity and Change in Exposure to Violence by Cohort</vt:lpstr>
      <vt:lpstr>PowerPoint Presentation</vt:lpstr>
      <vt:lpstr>Kaplan-Meier Survival Models of ETV</vt:lpstr>
      <vt:lpstr>PowerPoint Presentation</vt:lpstr>
      <vt:lpstr>PowerPoint Presentation</vt:lpstr>
      <vt:lpstr>PowerPoint Presentation</vt:lpstr>
      <vt:lpstr>PowerPoint Presentation</vt:lpstr>
      <vt:lpstr>Future Analysis Plans Include:</vt:lpstr>
      <vt:lpstr>Feedback and Questions?</vt:lpstr>
      <vt:lpstr>Appendix</vt:lpstr>
      <vt:lpstr>Major Survey Domains</vt:lpstr>
      <vt:lpstr>Wave 5 Sample, Unweighted</vt:lpstr>
      <vt:lpstr>Wave 5 Sample, Weighted</vt:lpstr>
      <vt:lpstr>PowerPoint Presentation</vt:lpstr>
      <vt:lpstr>PowerPoint Presentation</vt:lpstr>
      <vt:lpstr>PowerPoint Presentation</vt:lpstr>
      <vt:lpstr> Advantages of PHDCN+</vt:lpstr>
      <vt:lpstr>All Survey Domains</vt:lpstr>
      <vt:lpstr>Criminal Justice Histories</vt:lpstr>
      <vt:lpstr>Attrition Predictors</vt:lpstr>
      <vt:lpstr>PHDCN+ - “Wave 5”</vt:lpstr>
      <vt:lpstr>Summary &amp; Future Analysis Plans Include:</vt:lpstr>
      <vt:lpstr>Continuity and Change in Exposure to Gun Violence</vt:lpstr>
      <vt:lpstr>More Change in Exposure to Violence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Human Development in Chicago Neighborhoods</dc:title>
  <dc:creator>Sampson, Robert J.</dc:creator>
  <cp:lastModifiedBy>Dave Kirk</cp:lastModifiedBy>
  <cp:revision>96</cp:revision>
  <dcterms:created xsi:type="dcterms:W3CDTF">2021-11-03T14:53:45Z</dcterms:created>
  <dcterms:modified xsi:type="dcterms:W3CDTF">2022-09-06T19:15:10Z</dcterms:modified>
</cp:coreProperties>
</file>